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61" r:id="rId3"/>
    <p:sldId id="265" r:id="rId4"/>
    <p:sldId id="266" r:id="rId5"/>
    <p:sldId id="274" r:id="rId6"/>
    <p:sldId id="280" r:id="rId7"/>
    <p:sldId id="285" r:id="rId8"/>
    <p:sldId id="267" r:id="rId9"/>
    <p:sldId id="268" r:id="rId10"/>
    <p:sldId id="269" r:id="rId11"/>
    <p:sldId id="270" r:id="rId12"/>
    <p:sldId id="271" r:id="rId13"/>
    <p:sldId id="283" r:id="rId14"/>
    <p:sldId id="286" r:id="rId15"/>
    <p:sldId id="272" r:id="rId16"/>
    <p:sldId id="262" r:id="rId17"/>
    <p:sldId id="264" r:id="rId18"/>
    <p:sldId id="275" r:id="rId19"/>
    <p:sldId id="276" r:id="rId20"/>
    <p:sldId id="277" r:id="rId21"/>
    <p:sldId id="284" r:id="rId22"/>
    <p:sldId id="281" r:id="rId23"/>
    <p:sldId id="282" r:id="rId24"/>
    <p:sldId id="279" r:id="rId25"/>
    <p:sldId id="278" r:id="rId26"/>
    <p:sldId id="273" r:id="rId27"/>
    <p:sldId id="263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  <a:srgbClr val="C55A11"/>
    <a:srgbClr val="ED7D31"/>
    <a:srgbClr val="548235"/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862" autoAdjust="0"/>
  </p:normalViewPr>
  <p:slideViewPr>
    <p:cSldViewPr snapToGrid="0">
      <p:cViewPr varScale="1">
        <p:scale>
          <a:sx n="73" d="100"/>
          <a:sy n="73" d="100"/>
        </p:scale>
        <p:origin x="606" y="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Specht" userId="03b5395bde372c11" providerId="LiveId" clId="{A9F384B7-12BF-472B-9A0A-46666D42DF04}"/>
    <pc:docChg chg="undo redo custSel addSld delSld modSld sldOrd">
      <pc:chgData name="Luca Specht" userId="03b5395bde372c11" providerId="LiveId" clId="{A9F384B7-12BF-472B-9A0A-46666D42DF04}" dt="2023-07-10T20:06:13.559" v="11314" actId="12"/>
      <pc:docMkLst>
        <pc:docMk/>
      </pc:docMkLst>
      <pc:sldChg chg="modSp">
        <pc:chgData name="Luca Specht" userId="03b5395bde372c11" providerId="LiveId" clId="{A9F384B7-12BF-472B-9A0A-46666D42DF04}" dt="2023-07-10T13:32:34.290" v="9763"/>
        <pc:sldMkLst>
          <pc:docMk/>
          <pc:sldMk cId="3164086109" sldId="261"/>
        </pc:sldMkLst>
        <pc:graphicFrameChg chg="mod">
          <ac:chgData name="Luca Specht" userId="03b5395bde372c11" providerId="LiveId" clId="{A9F384B7-12BF-472B-9A0A-46666D42DF04}" dt="2023-07-10T13:32:34.290" v="9763"/>
          <ac:graphicFrameMkLst>
            <pc:docMk/>
            <pc:sldMk cId="3164086109" sldId="261"/>
            <ac:graphicFrameMk id="8" creationId="{1DE630EB-A26E-CC54-EDE7-219FED79C71A}"/>
          </ac:graphicFrameMkLst>
        </pc:graphicFrameChg>
      </pc:sldChg>
      <pc:sldChg chg="addSp delSp modSp mod modNotesTx">
        <pc:chgData name="Luca Specht" userId="03b5395bde372c11" providerId="LiveId" clId="{A9F384B7-12BF-472B-9A0A-46666D42DF04}" dt="2023-07-10T18:58:47.555" v="11139" actId="20577"/>
        <pc:sldMkLst>
          <pc:docMk/>
          <pc:sldMk cId="2624203500" sldId="262"/>
        </pc:sldMkLst>
        <pc:spChg chg="mod">
          <ac:chgData name="Luca Specht" userId="03b5395bde372c11" providerId="LiveId" clId="{A9F384B7-12BF-472B-9A0A-46666D42DF04}" dt="2023-07-10T09:55:52.719" v="8470" actId="20577"/>
          <ac:spMkLst>
            <pc:docMk/>
            <pc:sldMk cId="2624203500" sldId="262"/>
            <ac:spMk id="2" creationId="{67B26188-9805-DF76-FF9D-A101E1FCBBA3}"/>
          </ac:spMkLst>
        </pc:spChg>
        <pc:spChg chg="add mod">
          <ac:chgData name="Luca Specht" userId="03b5395bde372c11" providerId="LiveId" clId="{A9F384B7-12BF-472B-9A0A-46666D42DF04}" dt="2023-07-05T12:32:42.690" v="8227" actId="1036"/>
          <ac:spMkLst>
            <pc:docMk/>
            <pc:sldMk cId="2624203500" sldId="262"/>
            <ac:spMk id="3" creationId="{9042AC12-C056-4A76-4631-D0D27F43B337}"/>
          </ac:spMkLst>
        </pc:spChg>
        <pc:spChg chg="add mod">
          <ac:chgData name="Luca Specht" userId="03b5395bde372c11" providerId="LiveId" clId="{A9F384B7-12BF-472B-9A0A-46666D42DF04}" dt="2023-07-05T12:32:42.690" v="8227" actId="1036"/>
          <ac:spMkLst>
            <pc:docMk/>
            <pc:sldMk cId="2624203500" sldId="262"/>
            <ac:spMk id="7" creationId="{BD5CDCA5-DB14-EF73-DFF5-A09D239B6732}"/>
          </ac:spMkLst>
        </pc:spChg>
        <pc:spChg chg="add mod">
          <ac:chgData name="Luca Specht" userId="03b5395bde372c11" providerId="LiveId" clId="{A9F384B7-12BF-472B-9A0A-46666D42DF04}" dt="2023-07-05T12:32:42.690" v="8227" actId="1036"/>
          <ac:spMkLst>
            <pc:docMk/>
            <pc:sldMk cId="2624203500" sldId="262"/>
            <ac:spMk id="8" creationId="{BF3CD0BB-892C-052C-C492-647D0C018994}"/>
          </ac:spMkLst>
        </pc:spChg>
        <pc:spChg chg="add mod">
          <ac:chgData name="Luca Specht" userId="03b5395bde372c11" providerId="LiveId" clId="{A9F384B7-12BF-472B-9A0A-46666D42DF04}" dt="2023-07-05T12:32:42.690" v="8227" actId="1036"/>
          <ac:spMkLst>
            <pc:docMk/>
            <pc:sldMk cId="2624203500" sldId="262"/>
            <ac:spMk id="9" creationId="{7B9E1ADA-0A79-122C-927C-AB5CEAEEF070}"/>
          </ac:spMkLst>
        </pc:spChg>
        <pc:spChg chg="add mod">
          <ac:chgData name="Luca Specht" userId="03b5395bde372c11" providerId="LiveId" clId="{A9F384B7-12BF-472B-9A0A-46666D42DF04}" dt="2023-07-05T12:33:13.730" v="8268" actId="1076"/>
          <ac:spMkLst>
            <pc:docMk/>
            <pc:sldMk cId="2624203500" sldId="262"/>
            <ac:spMk id="10" creationId="{8351366D-8209-42B3-00A9-8C0C42A99C3A}"/>
          </ac:spMkLst>
        </pc:spChg>
        <pc:spChg chg="add del mod">
          <ac:chgData name="Luca Specht" userId="03b5395bde372c11" providerId="LiveId" clId="{A9F384B7-12BF-472B-9A0A-46666D42DF04}" dt="2023-07-10T13:30:02.026" v="9638" actId="478"/>
          <ac:spMkLst>
            <pc:docMk/>
            <pc:sldMk cId="2624203500" sldId="262"/>
            <ac:spMk id="11" creationId="{E4B4B40D-3C9E-EDA1-73F1-4D8D80CDFB35}"/>
          </ac:spMkLst>
        </pc:spChg>
        <pc:picChg chg="mod">
          <ac:chgData name="Luca Specht" userId="03b5395bde372c11" providerId="LiveId" clId="{A9F384B7-12BF-472B-9A0A-46666D42DF04}" dt="2023-07-05T12:32:42.690" v="8227" actId="1036"/>
          <ac:picMkLst>
            <pc:docMk/>
            <pc:sldMk cId="2624203500" sldId="262"/>
            <ac:picMk id="12" creationId="{220D4CDF-2C8C-D8C9-DF8F-04F2384C8CEF}"/>
          </ac:picMkLst>
        </pc:picChg>
      </pc:sldChg>
      <pc:sldChg chg="modSp mod ord modShow">
        <pc:chgData name="Luca Specht" userId="03b5395bde372c11" providerId="LiveId" clId="{A9F384B7-12BF-472B-9A0A-46666D42DF04}" dt="2023-07-10T10:16:15.204" v="9139" actId="5793"/>
        <pc:sldMkLst>
          <pc:docMk/>
          <pc:sldMk cId="1759990443" sldId="263"/>
        </pc:sldMkLst>
        <pc:spChg chg="mod">
          <ac:chgData name="Luca Specht" userId="03b5395bde372c11" providerId="LiveId" clId="{A9F384B7-12BF-472B-9A0A-46666D42DF04}" dt="2023-07-10T10:16:15.204" v="9139" actId="5793"/>
          <ac:spMkLst>
            <pc:docMk/>
            <pc:sldMk cId="1759990443" sldId="263"/>
            <ac:spMk id="2" creationId="{D293EDFA-BAC6-09BB-2C73-60F6562BC46F}"/>
          </ac:spMkLst>
        </pc:spChg>
        <pc:spChg chg="mod">
          <ac:chgData name="Luca Specht" userId="03b5395bde372c11" providerId="LiveId" clId="{A9F384B7-12BF-472B-9A0A-46666D42DF04}" dt="2023-07-04T15:54:54.586" v="7279" actId="20577"/>
          <ac:spMkLst>
            <pc:docMk/>
            <pc:sldMk cId="1759990443" sldId="263"/>
            <ac:spMk id="3" creationId="{19BC761B-6D8B-8E2C-6FBE-1BCFD9150AFF}"/>
          </ac:spMkLst>
        </pc:spChg>
        <pc:picChg chg="mod">
          <ac:chgData name="Luca Specht" userId="03b5395bde372c11" providerId="LiveId" clId="{A9F384B7-12BF-472B-9A0A-46666D42DF04}" dt="2023-07-04T11:56:20.968" v="5648" actId="1076"/>
          <ac:picMkLst>
            <pc:docMk/>
            <pc:sldMk cId="1759990443" sldId="263"/>
            <ac:picMk id="8" creationId="{4868D37F-ABF3-02A0-2B8C-7BBDA9FC2E0D}"/>
          </ac:picMkLst>
        </pc:picChg>
      </pc:sldChg>
      <pc:sldChg chg="addSp delSp modSp mod">
        <pc:chgData name="Luca Specht" userId="03b5395bde372c11" providerId="LiveId" clId="{A9F384B7-12BF-472B-9A0A-46666D42DF04}" dt="2023-07-10T10:22:07.108" v="9175" actId="1076"/>
        <pc:sldMkLst>
          <pc:docMk/>
          <pc:sldMk cId="1307864507" sldId="264"/>
        </pc:sldMkLst>
        <pc:spChg chg="mod">
          <ac:chgData name="Luca Specht" userId="03b5395bde372c11" providerId="LiveId" clId="{A9F384B7-12BF-472B-9A0A-46666D42DF04}" dt="2023-07-10T10:22:03.065" v="9174" actId="14100"/>
          <ac:spMkLst>
            <pc:docMk/>
            <pc:sldMk cId="1307864507" sldId="264"/>
            <ac:spMk id="3" creationId="{9829D647-6BA7-193C-03B6-635A234C465D}"/>
          </ac:spMkLst>
        </pc:spChg>
        <pc:picChg chg="add mod">
          <ac:chgData name="Luca Specht" userId="03b5395bde372c11" providerId="LiveId" clId="{A9F384B7-12BF-472B-9A0A-46666D42DF04}" dt="2023-07-10T10:22:07.108" v="9175" actId="1076"/>
          <ac:picMkLst>
            <pc:docMk/>
            <pc:sldMk cId="1307864507" sldId="264"/>
            <ac:picMk id="8" creationId="{5A6EF6DE-2A01-328E-1827-3D5A2CC8C81A}"/>
          </ac:picMkLst>
        </pc:picChg>
        <pc:picChg chg="del mod">
          <ac:chgData name="Luca Specht" userId="03b5395bde372c11" providerId="LiveId" clId="{A9F384B7-12BF-472B-9A0A-46666D42DF04}" dt="2023-07-10T10:21:44.217" v="9162" actId="478"/>
          <ac:picMkLst>
            <pc:docMk/>
            <pc:sldMk cId="1307864507" sldId="264"/>
            <ac:picMk id="9" creationId="{7F3E83D6-A8C1-B329-D637-84F465786EA5}"/>
          </ac:picMkLst>
        </pc:picChg>
      </pc:sldChg>
      <pc:sldChg chg="addSp delSp modSp mod modClrScheme modAnim chgLayout modNotesTx">
        <pc:chgData name="Luca Specht" userId="03b5395bde372c11" providerId="LiveId" clId="{A9F384B7-12BF-472B-9A0A-46666D42DF04}" dt="2023-07-10T20:06:13.559" v="11314" actId="12"/>
        <pc:sldMkLst>
          <pc:docMk/>
          <pc:sldMk cId="993850817" sldId="265"/>
        </pc:sldMkLst>
        <pc:spChg chg="mod">
          <ac:chgData name="Luca Specht" userId="03b5395bde372c11" providerId="LiveId" clId="{A9F384B7-12BF-472B-9A0A-46666D42DF04}" dt="2023-07-10T18:37:39.112" v="10014" actId="20577"/>
          <ac:spMkLst>
            <pc:docMk/>
            <pc:sldMk cId="993850817" sldId="265"/>
            <ac:spMk id="2" creationId="{AF5F6565-BDAF-0642-2006-5D052BBF5AB6}"/>
          </ac:spMkLst>
        </pc:spChg>
        <pc:spChg chg="del mod">
          <ac:chgData name="Luca Specht" userId="03b5395bde372c11" providerId="LiveId" clId="{A9F384B7-12BF-472B-9A0A-46666D42DF04}" dt="2023-07-05T10:19:20.290" v="7882" actId="26606"/>
          <ac:spMkLst>
            <pc:docMk/>
            <pc:sldMk cId="993850817" sldId="265"/>
            <ac:spMk id="3" creationId="{F5A60705-D01E-0965-2906-CAA25E409355}"/>
          </ac:spMkLst>
        </pc:spChg>
        <pc:spChg chg="mod">
          <ac:chgData name="Luca Specht" userId="03b5395bde372c11" providerId="LiveId" clId="{A9F384B7-12BF-472B-9A0A-46666D42DF04}" dt="2023-07-10T18:36:21.169" v="10009" actId="26606"/>
          <ac:spMkLst>
            <pc:docMk/>
            <pc:sldMk cId="993850817" sldId="265"/>
            <ac:spMk id="4" creationId="{7455DFC9-0267-EC13-317F-43844FF03979}"/>
          </ac:spMkLst>
        </pc:spChg>
        <pc:spChg chg="mod">
          <ac:chgData name="Luca Specht" userId="03b5395bde372c11" providerId="LiveId" clId="{A9F384B7-12BF-472B-9A0A-46666D42DF04}" dt="2023-07-10T18:36:21.169" v="10009" actId="26606"/>
          <ac:spMkLst>
            <pc:docMk/>
            <pc:sldMk cId="993850817" sldId="265"/>
            <ac:spMk id="5" creationId="{89712C99-761F-B9F5-F824-76E747F0DD9B}"/>
          </ac:spMkLst>
        </pc:spChg>
        <pc:spChg chg="mod">
          <ac:chgData name="Luca Specht" userId="03b5395bde372c11" providerId="LiveId" clId="{A9F384B7-12BF-472B-9A0A-46666D42DF04}" dt="2023-07-10T18:36:21.169" v="10009" actId="26606"/>
          <ac:spMkLst>
            <pc:docMk/>
            <pc:sldMk cId="993850817" sldId="265"/>
            <ac:spMk id="6" creationId="{8BCE4C76-BDFE-C64E-EA80-2866CB473983}"/>
          </ac:spMkLst>
        </pc:spChg>
        <pc:spChg chg="add del mod">
          <ac:chgData name="Luca Specht" userId="03b5395bde372c11" providerId="LiveId" clId="{A9F384B7-12BF-472B-9A0A-46666D42DF04}" dt="2023-07-10T13:17:49.261" v="9367" actId="478"/>
          <ac:spMkLst>
            <pc:docMk/>
            <pc:sldMk cId="993850817" sldId="265"/>
            <ac:spMk id="7" creationId="{E4D0F659-68BE-5C8B-D807-C43054736746}"/>
          </ac:spMkLst>
        </pc:spChg>
        <pc:spChg chg="add mod ord">
          <ac:chgData name="Luca Specht" userId="03b5395bde372c11" providerId="LiveId" clId="{A9F384B7-12BF-472B-9A0A-46666D42DF04}" dt="2023-07-10T20:06:13.559" v="11314" actId="12"/>
          <ac:spMkLst>
            <pc:docMk/>
            <pc:sldMk cId="993850817" sldId="265"/>
            <ac:spMk id="10" creationId="{45D2F972-D141-68F0-8E5B-34B918242F28}"/>
          </ac:spMkLst>
        </pc:spChg>
        <pc:spChg chg="add mod">
          <ac:chgData name="Luca Specht" userId="03b5395bde372c11" providerId="LiveId" clId="{A9F384B7-12BF-472B-9A0A-46666D42DF04}" dt="2023-07-10T18:47:19.837" v="10102" actId="1076"/>
          <ac:spMkLst>
            <pc:docMk/>
            <pc:sldMk cId="993850817" sldId="265"/>
            <ac:spMk id="11" creationId="{CD7B3032-2970-6CB1-264B-B25695210551}"/>
          </ac:spMkLst>
        </pc:spChg>
        <pc:spChg chg="add del mod">
          <ac:chgData name="Luca Specht" userId="03b5395bde372c11" providerId="LiveId" clId="{A9F384B7-12BF-472B-9A0A-46666D42DF04}" dt="2023-07-10T18:36:21.169" v="10009" actId="26606"/>
          <ac:spMkLst>
            <pc:docMk/>
            <pc:sldMk cId="993850817" sldId="265"/>
            <ac:spMk id="15" creationId="{25B3F1D6-38DD-31E6-54F9-523E6A593185}"/>
          </ac:spMkLst>
        </pc:spChg>
        <pc:graphicFrameChg chg="add del mod">
          <ac:chgData name="Luca Specht" userId="03b5395bde372c11" providerId="LiveId" clId="{A9F384B7-12BF-472B-9A0A-46666D42DF04}" dt="2023-07-10T13:18:12.673" v="9377" actId="478"/>
          <ac:graphicFrameMkLst>
            <pc:docMk/>
            <pc:sldMk cId="993850817" sldId="265"/>
            <ac:graphicFrameMk id="8" creationId="{52F06D90-5522-0D98-4827-62C9C61B6C5F}"/>
          </ac:graphicFrameMkLst>
        </pc:graphicFrameChg>
        <pc:picChg chg="add del mod">
          <ac:chgData name="Luca Specht" userId="03b5395bde372c11" providerId="LiveId" clId="{A9F384B7-12BF-472B-9A0A-46666D42DF04}" dt="2023-07-05T10:20:04.975" v="7887" actId="478"/>
          <ac:picMkLst>
            <pc:docMk/>
            <pc:sldMk cId="993850817" sldId="265"/>
            <ac:picMk id="9" creationId="{5F8AF0D1-BBB5-1902-1B4C-AC5315E3E2FC}"/>
          </ac:picMkLst>
        </pc:picChg>
        <pc:picChg chg="add mod modCrop">
          <ac:chgData name="Luca Specht" userId="03b5395bde372c11" providerId="LiveId" clId="{A9F384B7-12BF-472B-9A0A-46666D42DF04}" dt="2023-07-10T18:46:29.122" v="10094" actId="1076"/>
          <ac:picMkLst>
            <pc:docMk/>
            <pc:sldMk cId="993850817" sldId="265"/>
            <ac:picMk id="13" creationId="{7B36FD5D-6865-251E-5888-D5818BD5A79A}"/>
          </ac:picMkLst>
        </pc:picChg>
        <pc:picChg chg="add mod">
          <ac:chgData name="Luca Specht" userId="03b5395bde372c11" providerId="LiveId" clId="{A9F384B7-12BF-472B-9A0A-46666D42DF04}" dt="2023-07-10T18:46:24.179" v="10093" actId="732"/>
          <ac:picMkLst>
            <pc:docMk/>
            <pc:sldMk cId="993850817" sldId="265"/>
            <ac:picMk id="1026" creationId="{9F2B3DC2-1C1D-66CC-ED41-9D70C0B289A4}"/>
          </ac:picMkLst>
        </pc:picChg>
      </pc:sldChg>
      <pc:sldChg chg="delSp modSp mod modNotesTx">
        <pc:chgData name="Luca Specht" userId="03b5395bde372c11" providerId="LiveId" clId="{A9F384B7-12BF-472B-9A0A-46666D42DF04}" dt="2023-07-10T18:57:15.500" v="10994" actId="20577"/>
        <pc:sldMkLst>
          <pc:docMk/>
          <pc:sldMk cId="1964845013" sldId="266"/>
        </pc:sldMkLst>
        <pc:spChg chg="mod">
          <ac:chgData name="Luca Specht" userId="03b5395bde372c11" providerId="LiveId" clId="{A9F384B7-12BF-472B-9A0A-46666D42DF04}" dt="2023-07-10T18:56:20.257" v="10892" actId="20577"/>
          <ac:spMkLst>
            <pc:docMk/>
            <pc:sldMk cId="1964845013" sldId="266"/>
            <ac:spMk id="2" creationId="{B569CB51-6394-8E7E-AC46-048D9133B417}"/>
          </ac:spMkLst>
        </pc:spChg>
        <pc:spChg chg="mod">
          <ac:chgData name="Luca Specht" userId="03b5395bde372c11" providerId="LiveId" clId="{A9F384B7-12BF-472B-9A0A-46666D42DF04}" dt="2023-07-03T11:09:48.775" v="961" actId="20577"/>
          <ac:spMkLst>
            <pc:docMk/>
            <pc:sldMk cId="1964845013" sldId="266"/>
            <ac:spMk id="3" creationId="{6E83F0F7-2CA5-127A-9BB5-8E0786A4FB89}"/>
          </ac:spMkLst>
        </pc:spChg>
        <pc:picChg chg="mod">
          <ac:chgData name="Luca Specht" userId="03b5395bde372c11" providerId="LiveId" clId="{A9F384B7-12BF-472B-9A0A-46666D42DF04}" dt="2023-07-03T11:10:21.413" v="964" actId="1076"/>
          <ac:picMkLst>
            <pc:docMk/>
            <pc:sldMk cId="1964845013" sldId="266"/>
            <ac:picMk id="8" creationId="{38A9A79B-D858-787B-67D6-C8C635A45617}"/>
          </ac:picMkLst>
        </pc:picChg>
        <pc:picChg chg="del mod">
          <ac:chgData name="Luca Specht" userId="03b5395bde372c11" providerId="LiveId" clId="{A9F384B7-12BF-472B-9A0A-46666D42DF04}" dt="2023-07-03T11:09:02.311" v="828" actId="21"/>
          <ac:picMkLst>
            <pc:docMk/>
            <pc:sldMk cId="1964845013" sldId="266"/>
            <ac:picMk id="9" creationId="{E0DD163B-A5FF-CB4F-6213-8AD9D9D33326}"/>
          </ac:picMkLst>
        </pc:picChg>
      </pc:sldChg>
      <pc:sldChg chg="addSp delSp modSp mod">
        <pc:chgData name="Luca Specht" userId="03b5395bde372c11" providerId="LiveId" clId="{A9F384B7-12BF-472B-9A0A-46666D42DF04}" dt="2023-07-10T18:39:49.015" v="10073" actId="20577"/>
        <pc:sldMkLst>
          <pc:docMk/>
          <pc:sldMk cId="1599560050" sldId="267"/>
        </pc:sldMkLst>
        <pc:spChg chg="mod">
          <ac:chgData name="Luca Specht" userId="03b5395bde372c11" providerId="LiveId" clId="{A9F384B7-12BF-472B-9A0A-46666D42DF04}" dt="2023-07-10T18:39:49.015" v="10073" actId="20577"/>
          <ac:spMkLst>
            <pc:docMk/>
            <pc:sldMk cId="1599560050" sldId="267"/>
            <ac:spMk id="3" creationId="{96D9E461-337C-DAEB-02A5-FD769DED9688}"/>
          </ac:spMkLst>
        </pc:spChg>
        <pc:picChg chg="del mod">
          <ac:chgData name="Luca Specht" userId="03b5395bde372c11" providerId="LiveId" clId="{A9F384B7-12BF-472B-9A0A-46666D42DF04}" dt="2023-07-05T10:35:05.468" v="7946" actId="478"/>
          <ac:picMkLst>
            <pc:docMk/>
            <pc:sldMk cId="1599560050" sldId="267"/>
            <ac:picMk id="7" creationId="{433C2E87-C79B-9967-3552-804C3747A9C2}"/>
          </ac:picMkLst>
        </pc:picChg>
        <pc:picChg chg="add mod modCrop">
          <ac:chgData name="Luca Specht" userId="03b5395bde372c11" providerId="LiveId" clId="{A9F384B7-12BF-472B-9A0A-46666D42DF04}" dt="2023-07-05T10:35:49.146" v="7977" actId="1076"/>
          <ac:picMkLst>
            <pc:docMk/>
            <pc:sldMk cId="1599560050" sldId="267"/>
            <ac:picMk id="9" creationId="{AB8C06A3-7599-D89C-EBF2-8E4588538B66}"/>
          </ac:picMkLst>
        </pc:picChg>
        <pc:picChg chg="add mod">
          <ac:chgData name="Luca Specht" userId="03b5395bde372c11" providerId="LiveId" clId="{A9F384B7-12BF-472B-9A0A-46666D42DF04}" dt="2023-07-05T10:36:12.275" v="8001" actId="1076"/>
          <ac:picMkLst>
            <pc:docMk/>
            <pc:sldMk cId="1599560050" sldId="267"/>
            <ac:picMk id="10" creationId="{7DBED2DE-BC1B-C3E7-B116-54879BC02EDD}"/>
          </ac:picMkLst>
        </pc:picChg>
      </pc:sldChg>
      <pc:sldChg chg="delSp modSp mod modNotesTx">
        <pc:chgData name="Luca Specht" userId="03b5395bde372c11" providerId="LiveId" clId="{A9F384B7-12BF-472B-9A0A-46666D42DF04}" dt="2023-07-10T18:57:52.070" v="11065" actId="20577"/>
        <pc:sldMkLst>
          <pc:docMk/>
          <pc:sldMk cId="2824391569" sldId="268"/>
        </pc:sldMkLst>
        <pc:spChg chg="mod">
          <ac:chgData name="Luca Specht" userId="03b5395bde372c11" providerId="LiveId" clId="{A9F384B7-12BF-472B-9A0A-46666D42DF04}" dt="2023-07-05T12:33:37.708" v="8269" actId="113"/>
          <ac:spMkLst>
            <pc:docMk/>
            <pc:sldMk cId="2824391569" sldId="268"/>
            <ac:spMk id="3" creationId="{AEEBA49D-6ADA-9996-8439-E5D3A16E4217}"/>
          </ac:spMkLst>
        </pc:spChg>
        <pc:picChg chg="mod ord modCrop">
          <ac:chgData name="Luca Specht" userId="03b5395bde372c11" providerId="LiveId" clId="{A9F384B7-12BF-472B-9A0A-46666D42DF04}" dt="2023-07-03T11:07:04.342" v="684" actId="14100"/>
          <ac:picMkLst>
            <pc:docMk/>
            <pc:sldMk cId="2824391569" sldId="268"/>
            <ac:picMk id="7" creationId="{6C806031-D088-0AD2-D24E-0A1A457E995B}"/>
          </ac:picMkLst>
        </pc:picChg>
        <pc:picChg chg="del mod">
          <ac:chgData name="Luca Specht" userId="03b5395bde372c11" providerId="LiveId" clId="{A9F384B7-12BF-472B-9A0A-46666D42DF04}" dt="2023-07-03T10:59:36.870" v="299" actId="478"/>
          <ac:picMkLst>
            <pc:docMk/>
            <pc:sldMk cId="2824391569" sldId="268"/>
            <ac:picMk id="8" creationId="{B5E87174-5692-9685-30C7-A0553E91AABF}"/>
          </ac:picMkLst>
        </pc:picChg>
      </pc:sldChg>
      <pc:sldChg chg="addSp delSp modSp mod modNotesTx">
        <pc:chgData name="Luca Specht" userId="03b5395bde372c11" providerId="LiveId" clId="{A9F384B7-12BF-472B-9A0A-46666D42DF04}" dt="2023-07-10T18:51:21.604" v="10432" actId="20577"/>
        <pc:sldMkLst>
          <pc:docMk/>
          <pc:sldMk cId="3659208018" sldId="269"/>
        </pc:sldMkLst>
        <pc:spChg chg="mod">
          <ac:chgData name="Luca Specht" userId="03b5395bde372c11" providerId="LiveId" clId="{A9F384B7-12BF-472B-9A0A-46666D42DF04}" dt="2023-07-10T12:47:34.155" v="9289" actId="14100"/>
          <ac:spMkLst>
            <pc:docMk/>
            <pc:sldMk cId="3659208018" sldId="269"/>
            <ac:spMk id="3" creationId="{493270CF-1335-A6E9-3B2C-18750408242E}"/>
          </ac:spMkLst>
        </pc:spChg>
        <pc:spChg chg="add del mod">
          <ac:chgData name="Luca Specht" userId="03b5395bde372c11" providerId="LiveId" clId="{A9F384B7-12BF-472B-9A0A-46666D42DF04}" dt="2023-07-04T10:15:43.588" v="5111"/>
          <ac:spMkLst>
            <pc:docMk/>
            <pc:sldMk cId="3659208018" sldId="269"/>
            <ac:spMk id="9" creationId="{415260F5-37C5-8DEF-D7DA-C323A638E902}"/>
          </ac:spMkLst>
        </pc:spChg>
        <pc:spChg chg="add del mod">
          <ac:chgData name="Luca Specht" userId="03b5395bde372c11" providerId="LiveId" clId="{A9F384B7-12BF-472B-9A0A-46666D42DF04}" dt="2023-07-04T10:15:43.587" v="5109" actId="478"/>
          <ac:spMkLst>
            <pc:docMk/>
            <pc:sldMk cId="3659208018" sldId="269"/>
            <ac:spMk id="10" creationId="{1D653316-1F33-12B5-942B-93BF0F3936D9}"/>
          </ac:spMkLst>
        </pc:spChg>
        <pc:spChg chg="add del mod">
          <ac:chgData name="Luca Specht" userId="03b5395bde372c11" providerId="LiveId" clId="{A9F384B7-12BF-472B-9A0A-46666D42DF04}" dt="2023-07-04T10:15:44.769" v="5112" actId="478"/>
          <ac:spMkLst>
            <pc:docMk/>
            <pc:sldMk cId="3659208018" sldId="269"/>
            <ac:spMk id="11" creationId="{7660BD13-6F19-F344-FA2B-F41CFC924ED4}"/>
          </ac:spMkLst>
        </pc:spChg>
        <pc:picChg chg="add mod">
          <ac:chgData name="Luca Specht" userId="03b5395bde372c11" providerId="LiveId" clId="{A9F384B7-12BF-472B-9A0A-46666D42DF04}" dt="2023-07-10T12:47:29.038" v="9280" actId="14100"/>
          <ac:picMkLst>
            <pc:docMk/>
            <pc:sldMk cId="3659208018" sldId="269"/>
            <ac:picMk id="8" creationId="{2154F11D-6718-3DC0-7915-61CBEBC09477}"/>
          </ac:picMkLst>
        </pc:picChg>
      </pc:sldChg>
      <pc:sldChg chg="addSp modSp mod">
        <pc:chgData name="Luca Specht" userId="03b5395bde372c11" providerId="LiveId" clId="{A9F384B7-12BF-472B-9A0A-46666D42DF04}" dt="2023-07-04T15:39:41.892" v="6919" actId="14100"/>
        <pc:sldMkLst>
          <pc:docMk/>
          <pc:sldMk cId="3984865071" sldId="270"/>
        </pc:sldMkLst>
        <pc:spChg chg="mod">
          <ac:chgData name="Luca Specht" userId="03b5395bde372c11" providerId="LiveId" clId="{A9F384B7-12BF-472B-9A0A-46666D42DF04}" dt="2023-07-04T15:39:41.892" v="6919" actId="14100"/>
          <ac:spMkLst>
            <pc:docMk/>
            <pc:sldMk cId="3984865071" sldId="270"/>
            <ac:spMk id="3" creationId="{493270CF-1335-A6E9-3B2C-18750408242E}"/>
          </ac:spMkLst>
        </pc:spChg>
        <pc:picChg chg="add mod">
          <ac:chgData name="Luca Specht" userId="03b5395bde372c11" providerId="LiveId" clId="{A9F384B7-12BF-472B-9A0A-46666D42DF04}" dt="2023-07-03T11:48:30.624" v="3204" actId="1076"/>
          <ac:picMkLst>
            <pc:docMk/>
            <pc:sldMk cId="3984865071" sldId="270"/>
            <ac:picMk id="8" creationId="{DF0571EF-E704-D3FF-BD82-AE18DD6D82BD}"/>
          </ac:picMkLst>
        </pc:picChg>
      </pc:sldChg>
      <pc:sldChg chg="addSp delSp modSp mod modNotesTx">
        <pc:chgData name="Luca Specht" userId="03b5395bde372c11" providerId="LiveId" clId="{A9F384B7-12BF-472B-9A0A-46666D42DF04}" dt="2023-07-10T18:52:42.459" v="10538" actId="20577"/>
        <pc:sldMkLst>
          <pc:docMk/>
          <pc:sldMk cId="362871218" sldId="271"/>
        </pc:sldMkLst>
        <pc:spChg chg="mod">
          <ac:chgData name="Luca Specht" userId="03b5395bde372c11" providerId="LiveId" clId="{A9F384B7-12BF-472B-9A0A-46666D42DF04}" dt="2023-07-03T14:39:27.942" v="4450" actId="20577"/>
          <ac:spMkLst>
            <pc:docMk/>
            <pc:sldMk cId="362871218" sldId="271"/>
            <ac:spMk id="2" creationId="{E1AE948C-0682-389A-8A94-AFE5ECD327F6}"/>
          </ac:spMkLst>
        </pc:spChg>
        <pc:spChg chg="del mod">
          <ac:chgData name="Luca Specht" userId="03b5395bde372c11" providerId="LiveId" clId="{A9F384B7-12BF-472B-9A0A-46666D42DF04}" dt="2023-07-03T14:29:21.193" v="3896" actId="478"/>
          <ac:spMkLst>
            <pc:docMk/>
            <pc:sldMk cId="362871218" sldId="271"/>
            <ac:spMk id="3" creationId="{493270CF-1335-A6E9-3B2C-18750408242E}"/>
          </ac:spMkLst>
        </pc:spChg>
        <pc:spChg chg="add mod">
          <ac:chgData name="Luca Specht" userId="03b5395bde372c11" providerId="LiveId" clId="{A9F384B7-12BF-472B-9A0A-46666D42DF04}" dt="2023-07-10T18:52:42.459" v="10538" actId="20577"/>
          <ac:spMkLst>
            <pc:docMk/>
            <pc:sldMk cId="362871218" sldId="271"/>
            <ac:spMk id="3" creationId="{5C4EDD65-E69B-7539-C675-B21C9EC9B746}"/>
          </ac:spMkLst>
        </pc:spChg>
        <pc:spChg chg="add mod">
          <ac:chgData name="Luca Specht" userId="03b5395bde372c11" providerId="LiveId" clId="{A9F384B7-12BF-472B-9A0A-46666D42DF04}" dt="2023-07-03T14:38:06.695" v="4442" actId="207"/>
          <ac:spMkLst>
            <pc:docMk/>
            <pc:sldMk cId="362871218" sldId="271"/>
            <ac:spMk id="7" creationId="{D6673622-0B63-BED7-AA72-4F03C3289223}"/>
          </ac:spMkLst>
        </pc:spChg>
        <pc:spChg chg="add mod">
          <ac:chgData name="Luca Specht" userId="03b5395bde372c11" providerId="LiveId" clId="{A9F384B7-12BF-472B-9A0A-46666D42DF04}" dt="2023-07-03T14:38:17.408" v="4443" actId="207"/>
          <ac:spMkLst>
            <pc:docMk/>
            <pc:sldMk cId="362871218" sldId="271"/>
            <ac:spMk id="8" creationId="{398B275A-276A-E3BF-8D56-E1D47C960B72}"/>
          </ac:spMkLst>
        </pc:spChg>
        <pc:spChg chg="add mod">
          <ac:chgData name="Luca Specht" userId="03b5395bde372c11" providerId="LiveId" clId="{A9F384B7-12BF-472B-9A0A-46666D42DF04}" dt="2023-07-04T10:17:44.585" v="5119" actId="20577"/>
          <ac:spMkLst>
            <pc:docMk/>
            <pc:sldMk cId="362871218" sldId="271"/>
            <ac:spMk id="9" creationId="{99E45703-2DE5-C3B6-B40F-E6B28AC60543}"/>
          </ac:spMkLst>
        </pc:spChg>
        <pc:spChg chg="add mod">
          <ac:chgData name="Luca Specht" userId="03b5395bde372c11" providerId="LiveId" clId="{A9F384B7-12BF-472B-9A0A-46666D42DF04}" dt="2023-07-03T14:40:03.253" v="4474" actId="1037"/>
          <ac:spMkLst>
            <pc:docMk/>
            <pc:sldMk cId="362871218" sldId="271"/>
            <ac:spMk id="11" creationId="{12F92695-7496-5046-C89F-5B1B2D080856}"/>
          </ac:spMkLst>
        </pc:spChg>
        <pc:grpChg chg="add mod">
          <ac:chgData name="Luca Specht" userId="03b5395bde372c11" providerId="LiveId" clId="{A9F384B7-12BF-472B-9A0A-46666D42DF04}" dt="2023-07-03T14:36:56.413" v="4435" actId="164"/>
          <ac:grpSpMkLst>
            <pc:docMk/>
            <pc:sldMk cId="362871218" sldId="271"/>
            <ac:grpSpMk id="42" creationId="{65FF3EA8-17A7-8548-3E94-C3836DF33271}"/>
          </ac:grpSpMkLst>
        </pc:grpChg>
        <pc:grpChg chg="add mod">
          <ac:chgData name="Luca Specht" userId="03b5395bde372c11" providerId="LiveId" clId="{A9F384B7-12BF-472B-9A0A-46666D42DF04}" dt="2023-07-03T14:37:04.794" v="4437" actId="164"/>
          <ac:grpSpMkLst>
            <pc:docMk/>
            <pc:sldMk cId="362871218" sldId="271"/>
            <ac:grpSpMk id="44" creationId="{D58718C0-8967-10CC-F914-01BD99A83492}"/>
          </ac:grpSpMkLst>
        </pc:grpChg>
        <pc:grpChg chg="add mod">
          <ac:chgData name="Luca Specht" userId="03b5395bde372c11" providerId="LiveId" clId="{A9F384B7-12BF-472B-9A0A-46666D42DF04}" dt="2023-07-03T14:37:12.161" v="4438" actId="164"/>
          <ac:grpSpMkLst>
            <pc:docMk/>
            <pc:sldMk cId="362871218" sldId="271"/>
            <ac:grpSpMk id="45" creationId="{B8FAEA3D-911F-C903-A8CC-252EE5F5506A}"/>
          </ac:grpSpMkLst>
        </pc:grpChg>
        <pc:grpChg chg="add mod">
          <ac:chgData name="Luca Specht" userId="03b5395bde372c11" providerId="LiveId" clId="{A9F384B7-12BF-472B-9A0A-46666D42DF04}" dt="2023-07-03T14:40:12.156" v="4476" actId="1076"/>
          <ac:grpSpMkLst>
            <pc:docMk/>
            <pc:sldMk cId="362871218" sldId="271"/>
            <ac:grpSpMk id="46" creationId="{5F874E43-5158-2E4D-4367-7B3F14A77615}"/>
          </ac:grpSpMkLst>
        </pc:grpChg>
        <pc:picChg chg="mod">
          <ac:chgData name="Luca Specht" userId="03b5395bde372c11" providerId="LiveId" clId="{A9F384B7-12BF-472B-9A0A-46666D42DF04}" dt="2023-07-03T14:32:06.689" v="4124" actId="14100"/>
          <ac:picMkLst>
            <pc:docMk/>
            <pc:sldMk cId="362871218" sldId="271"/>
            <ac:picMk id="10" creationId="{E8CF6E44-1C63-64C5-8AF5-D94EC0078927}"/>
          </ac:picMkLst>
        </pc:picChg>
        <pc:cxnChg chg="add mod">
          <ac:chgData name="Luca Specht" userId="03b5395bde372c11" providerId="LiveId" clId="{A9F384B7-12BF-472B-9A0A-46666D42DF04}" dt="2023-07-03T14:36:56.413" v="4435" actId="164"/>
          <ac:cxnSpMkLst>
            <pc:docMk/>
            <pc:sldMk cId="362871218" sldId="271"/>
            <ac:cxnSpMk id="13" creationId="{8F400F49-9109-3707-F648-302339B897F5}"/>
          </ac:cxnSpMkLst>
        </pc:cxnChg>
        <pc:cxnChg chg="add mod">
          <ac:chgData name="Luca Specht" userId="03b5395bde372c11" providerId="LiveId" clId="{A9F384B7-12BF-472B-9A0A-46666D42DF04}" dt="2023-07-03T14:36:56.413" v="4435" actId="164"/>
          <ac:cxnSpMkLst>
            <pc:docMk/>
            <pc:sldMk cId="362871218" sldId="271"/>
            <ac:cxnSpMk id="16" creationId="{13AEE0FD-696E-8BD4-EE6A-95B635F7E5A4}"/>
          </ac:cxnSpMkLst>
        </pc:cxnChg>
        <pc:cxnChg chg="add mod">
          <ac:chgData name="Luca Specht" userId="03b5395bde372c11" providerId="LiveId" clId="{A9F384B7-12BF-472B-9A0A-46666D42DF04}" dt="2023-07-03T14:37:12.161" v="4438" actId="164"/>
          <ac:cxnSpMkLst>
            <pc:docMk/>
            <pc:sldMk cId="362871218" sldId="271"/>
            <ac:cxnSpMk id="19" creationId="{C2B82F21-5C87-A463-CB3F-6BCDEE73CAD2}"/>
          </ac:cxnSpMkLst>
        </pc:cxnChg>
        <pc:cxnChg chg="add mod">
          <ac:chgData name="Luca Specht" userId="03b5395bde372c11" providerId="LiveId" clId="{A9F384B7-12BF-472B-9A0A-46666D42DF04}" dt="2023-07-03T14:37:17.203" v="4439" actId="164"/>
          <ac:cxnSpMkLst>
            <pc:docMk/>
            <pc:sldMk cId="362871218" sldId="271"/>
            <ac:cxnSpMk id="21" creationId="{384581BA-FB39-7F0A-A7C7-CB8C32D92392}"/>
          </ac:cxnSpMkLst>
        </pc:cxnChg>
        <pc:cxnChg chg="add mod">
          <ac:chgData name="Luca Specht" userId="03b5395bde372c11" providerId="LiveId" clId="{A9F384B7-12BF-472B-9A0A-46666D42DF04}" dt="2023-07-03T14:37:04.794" v="4437" actId="164"/>
          <ac:cxnSpMkLst>
            <pc:docMk/>
            <pc:sldMk cId="362871218" sldId="271"/>
            <ac:cxnSpMk id="24" creationId="{D2C3CD9D-F7DD-E283-789A-99C767FB357C}"/>
          </ac:cxnSpMkLst>
        </pc:cxnChg>
        <pc:cxnChg chg="add mod">
          <ac:chgData name="Luca Specht" userId="03b5395bde372c11" providerId="LiveId" clId="{A9F384B7-12BF-472B-9A0A-46666D42DF04}" dt="2023-07-03T14:37:04.794" v="4437" actId="164"/>
          <ac:cxnSpMkLst>
            <pc:docMk/>
            <pc:sldMk cId="362871218" sldId="271"/>
            <ac:cxnSpMk id="26" creationId="{389C27F4-FEB2-2475-655F-DC5DF5FF2D5A}"/>
          </ac:cxnSpMkLst>
        </pc:cxnChg>
        <pc:cxnChg chg="add mod">
          <ac:chgData name="Luca Specht" userId="03b5395bde372c11" providerId="LiveId" clId="{A9F384B7-12BF-472B-9A0A-46666D42DF04}" dt="2023-07-03T14:40:06.343" v="4475" actId="14100"/>
          <ac:cxnSpMkLst>
            <pc:docMk/>
            <pc:sldMk cId="362871218" sldId="271"/>
            <ac:cxnSpMk id="30" creationId="{93A89E76-A9DF-512E-E786-5279C4AC0EB4}"/>
          </ac:cxnSpMkLst>
        </pc:cxnChg>
        <pc:cxnChg chg="add mod">
          <ac:chgData name="Luca Specht" userId="03b5395bde372c11" providerId="LiveId" clId="{A9F384B7-12BF-472B-9A0A-46666D42DF04}" dt="2023-07-03T14:37:12.161" v="4438" actId="164"/>
          <ac:cxnSpMkLst>
            <pc:docMk/>
            <pc:sldMk cId="362871218" sldId="271"/>
            <ac:cxnSpMk id="35" creationId="{A6056F3D-9B60-23C7-7A5A-D42B1B0A2F12}"/>
          </ac:cxnSpMkLst>
        </pc:cxnChg>
      </pc:sldChg>
      <pc:sldChg chg="addSp delSp modSp mod ord delAnim modAnim modNotesTx">
        <pc:chgData name="Luca Specht" userId="03b5395bde372c11" providerId="LiveId" clId="{A9F384B7-12BF-472B-9A0A-46666D42DF04}" dt="2023-07-10T18:54:14.302" v="10735" actId="20577"/>
        <pc:sldMkLst>
          <pc:docMk/>
          <pc:sldMk cId="2301065887" sldId="272"/>
        </pc:sldMkLst>
        <pc:spChg chg="del mod">
          <ac:chgData name="Luca Specht" userId="03b5395bde372c11" providerId="LiveId" clId="{A9F384B7-12BF-472B-9A0A-46666D42DF04}" dt="2023-07-10T11:49:41.663" v="9249" actId="478"/>
          <ac:spMkLst>
            <pc:docMk/>
            <pc:sldMk cId="2301065887" sldId="272"/>
            <ac:spMk id="3" creationId="{493270CF-1335-A6E9-3B2C-18750408242E}"/>
          </ac:spMkLst>
        </pc:spChg>
        <pc:spChg chg="del">
          <ac:chgData name="Luca Specht" userId="03b5395bde372c11" providerId="LiveId" clId="{A9F384B7-12BF-472B-9A0A-46666D42DF04}" dt="2023-07-10T11:49:39.817" v="9248" actId="478"/>
          <ac:spMkLst>
            <pc:docMk/>
            <pc:sldMk cId="2301065887" sldId="272"/>
            <ac:spMk id="5" creationId="{08B98168-0625-BBC1-D687-0DE03D4E78B1}"/>
          </ac:spMkLst>
        </pc:spChg>
        <pc:spChg chg="add del mod">
          <ac:chgData name="Luca Specht" userId="03b5395bde372c11" providerId="LiveId" clId="{A9F384B7-12BF-472B-9A0A-46666D42DF04}" dt="2023-07-10T11:49:45.034" v="9250" actId="478"/>
          <ac:spMkLst>
            <pc:docMk/>
            <pc:sldMk cId="2301065887" sldId="272"/>
            <ac:spMk id="10" creationId="{C53014AF-5C2E-AF56-1DF0-A34C2BCE4BA8}"/>
          </ac:spMkLst>
        </pc:spChg>
        <pc:picChg chg="add del mod">
          <ac:chgData name="Luca Specht" userId="03b5395bde372c11" providerId="LiveId" clId="{A9F384B7-12BF-472B-9A0A-46666D42DF04}" dt="2023-07-10T11:39:58.339" v="9231" actId="478"/>
          <ac:picMkLst>
            <pc:docMk/>
            <pc:sldMk cId="2301065887" sldId="272"/>
            <ac:picMk id="7" creationId="{8B6E3F4C-7CC0-A48C-1717-B7F3AB9D2371}"/>
          </ac:picMkLst>
        </pc:picChg>
        <pc:picChg chg="add mod">
          <ac:chgData name="Luca Specht" userId="03b5395bde372c11" providerId="LiveId" clId="{A9F384B7-12BF-472B-9A0A-46666D42DF04}" dt="2023-07-10T11:50:00.134" v="9254" actId="1076"/>
          <ac:picMkLst>
            <pc:docMk/>
            <pc:sldMk cId="2301065887" sldId="272"/>
            <ac:picMk id="8" creationId="{E5B70A1D-6E19-0FD3-AF84-66AB0BDFFEC5}"/>
          </ac:picMkLst>
        </pc:picChg>
      </pc:sldChg>
      <pc:sldChg chg="addSp modSp mod ord">
        <pc:chgData name="Luca Specht" userId="03b5395bde372c11" providerId="LiveId" clId="{A9F384B7-12BF-472B-9A0A-46666D42DF04}" dt="2023-07-10T10:16:05.239" v="9114" actId="5793"/>
        <pc:sldMkLst>
          <pc:docMk/>
          <pc:sldMk cId="3751414884" sldId="273"/>
        </pc:sldMkLst>
        <pc:spChg chg="mod">
          <ac:chgData name="Luca Specht" userId="03b5395bde372c11" providerId="LiveId" clId="{A9F384B7-12BF-472B-9A0A-46666D42DF04}" dt="2023-07-10T10:16:05.239" v="9114" actId="5793"/>
          <ac:spMkLst>
            <pc:docMk/>
            <pc:sldMk cId="3751414884" sldId="273"/>
            <ac:spMk id="2" creationId="{D293EDFA-BAC6-09BB-2C73-60F6562BC46F}"/>
          </ac:spMkLst>
        </pc:spChg>
        <pc:spChg chg="mod">
          <ac:chgData name="Luca Specht" userId="03b5395bde372c11" providerId="LiveId" clId="{A9F384B7-12BF-472B-9A0A-46666D42DF04}" dt="2023-07-03T15:19:41.757" v="4886" actId="14100"/>
          <ac:spMkLst>
            <pc:docMk/>
            <pc:sldMk cId="3751414884" sldId="273"/>
            <ac:spMk id="3" creationId="{19BC761B-6D8B-8E2C-6FBE-1BCFD9150AFF}"/>
          </ac:spMkLst>
        </pc:spChg>
        <pc:picChg chg="add mod modCrop">
          <ac:chgData name="Luca Specht" userId="03b5395bde372c11" providerId="LiveId" clId="{A9F384B7-12BF-472B-9A0A-46666D42DF04}" dt="2023-07-04T15:37:41.209" v="6905" actId="1076"/>
          <ac:picMkLst>
            <pc:docMk/>
            <pc:sldMk cId="3751414884" sldId="273"/>
            <ac:picMk id="8" creationId="{EF18FFDC-DA60-8581-8E96-77D69173B0CB}"/>
          </ac:picMkLst>
        </pc:picChg>
        <pc:picChg chg="mod modCrop">
          <ac:chgData name="Luca Specht" userId="03b5395bde372c11" providerId="LiveId" clId="{A9F384B7-12BF-472B-9A0A-46666D42DF04}" dt="2023-07-03T15:19:23.946" v="4869" actId="1076"/>
          <ac:picMkLst>
            <pc:docMk/>
            <pc:sldMk cId="3751414884" sldId="273"/>
            <ac:picMk id="9" creationId="{17AB4A84-4318-D1DE-4CB8-4695FF83336C}"/>
          </ac:picMkLst>
        </pc:picChg>
        <pc:picChg chg="mod modCrop">
          <ac:chgData name="Luca Specht" userId="03b5395bde372c11" providerId="LiveId" clId="{A9F384B7-12BF-472B-9A0A-46666D42DF04}" dt="2023-07-03T15:19:25.836" v="4870" actId="1076"/>
          <ac:picMkLst>
            <pc:docMk/>
            <pc:sldMk cId="3751414884" sldId="273"/>
            <ac:picMk id="11" creationId="{378A31F9-C5C6-0F92-E6F0-A5CC65CD9B3C}"/>
          </ac:picMkLst>
        </pc:picChg>
      </pc:sldChg>
      <pc:sldChg chg="addSp delSp modSp mod modNotesTx">
        <pc:chgData name="Luca Specht" userId="03b5395bde372c11" providerId="LiveId" clId="{A9F384B7-12BF-472B-9A0A-46666D42DF04}" dt="2023-07-10T18:57:00.336" v="10966" actId="20577"/>
        <pc:sldMkLst>
          <pc:docMk/>
          <pc:sldMk cId="1905124472" sldId="274"/>
        </pc:sldMkLst>
        <pc:spChg chg="mod">
          <ac:chgData name="Luca Specht" userId="03b5395bde372c11" providerId="LiveId" clId="{A9F384B7-12BF-472B-9A0A-46666D42DF04}" dt="2023-07-03T11:11:47.864" v="1017" actId="5793"/>
          <ac:spMkLst>
            <pc:docMk/>
            <pc:sldMk cId="1905124472" sldId="274"/>
            <ac:spMk id="2" creationId="{B569CB51-6394-8E7E-AC46-048D9133B417}"/>
          </ac:spMkLst>
        </pc:spChg>
        <pc:spChg chg="mod">
          <ac:chgData name="Luca Specht" userId="03b5395bde372c11" providerId="LiveId" clId="{A9F384B7-12BF-472B-9A0A-46666D42DF04}" dt="2023-07-03T11:24:49.651" v="1625" actId="20577"/>
          <ac:spMkLst>
            <pc:docMk/>
            <pc:sldMk cId="1905124472" sldId="274"/>
            <ac:spMk id="3" creationId="{6E83F0F7-2CA5-127A-9BB5-8E0786A4FB89}"/>
          </ac:spMkLst>
        </pc:spChg>
        <pc:spChg chg="add del mod">
          <ac:chgData name="Luca Specht" userId="03b5395bde372c11" providerId="LiveId" clId="{A9F384B7-12BF-472B-9A0A-46666D42DF04}" dt="2023-07-03T11:17:15.057" v="1330" actId="478"/>
          <ac:spMkLst>
            <pc:docMk/>
            <pc:sldMk cId="1905124472" sldId="274"/>
            <ac:spMk id="9" creationId="{5747BC83-ACEC-A399-9631-E3559B42805B}"/>
          </ac:spMkLst>
        </pc:spChg>
        <pc:spChg chg="add del mod">
          <ac:chgData name="Luca Specht" userId="03b5395bde372c11" providerId="LiveId" clId="{A9F384B7-12BF-472B-9A0A-46666D42DF04}" dt="2023-07-03T11:17:03.525" v="1325"/>
          <ac:spMkLst>
            <pc:docMk/>
            <pc:sldMk cId="1905124472" sldId="274"/>
            <ac:spMk id="10" creationId="{96E5D70B-2396-D26E-3793-E422F4AF311B}"/>
          </ac:spMkLst>
        </pc:spChg>
        <pc:picChg chg="del mod">
          <ac:chgData name="Luca Specht" userId="03b5395bde372c11" providerId="LiveId" clId="{A9F384B7-12BF-472B-9A0A-46666D42DF04}" dt="2023-07-03T11:17:13.437" v="1329" actId="478"/>
          <ac:picMkLst>
            <pc:docMk/>
            <pc:sldMk cId="1905124472" sldId="274"/>
            <ac:picMk id="7" creationId="{8D09FE15-26C2-FD0E-0CA7-4C5B5AB0567F}"/>
          </ac:picMkLst>
        </pc:picChg>
        <pc:picChg chg="add mod">
          <ac:chgData name="Luca Specht" userId="03b5395bde372c11" providerId="LiveId" clId="{A9F384B7-12BF-472B-9A0A-46666D42DF04}" dt="2023-07-03T11:22:56.142" v="1577" actId="1076"/>
          <ac:picMkLst>
            <pc:docMk/>
            <pc:sldMk cId="1905124472" sldId="274"/>
            <ac:picMk id="8" creationId="{077A9638-D7DB-E167-78CC-8EC6642D398C}"/>
          </ac:picMkLst>
        </pc:picChg>
      </pc:sldChg>
      <pc:sldChg chg="addSp delSp modSp mod">
        <pc:chgData name="Luca Specht" userId="03b5395bde372c11" providerId="LiveId" clId="{A9F384B7-12BF-472B-9A0A-46666D42DF04}" dt="2023-07-10T10:14:33.656" v="9069" actId="1076"/>
        <pc:sldMkLst>
          <pc:docMk/>
          <pc:sldMk cId="778533177" sldId="275"/>
        </pc:sldMkLst>
        <pc:spChg chg="mod">
          <ac:chgData name="Luca Specht" userId="03b5395bde372c11" providerId="LiveId" clId="{A9F384B7-12BF-472B-9A0A-46666D42DF04}" dt="2023-07-05T12:17:44.741" v="8111" actId="20577"/>
          <ac:spMkLst>
            <pc:docMk/>
            <pc:sldMk cId="778533177" sldId="275"/>
            <ac:spMk id="3" creationId="{488385C8-F07C-57F9-CAA8-56F3B5368ECA}"/>
          </ac:spMkLst>
        </pc:spChg>
        <pc:picChg chg="add del mod">
          <ac:chgData name="Luca Specht" userId="03b5395bde372c11" providerId="LiveId" clId="{A9F384B7-12BF-472B-9A0A-46666D42DF04}" dt="2023-07-10T10:14:15.529" v="9058" actId="478"/>
          <ac:picMkLst>
            <pc:docMk/>
            <pc:sldMk cId="778533177" sldId="275"/>
            <ac:picMk id="8" creationId="{BF4E4CED-D630-1867-21E9-9B47F0EBE6C6}"/>
          </ac:picMkLst>
        </pc:picChg>
        <pc:picChg chg="add mod">
          <ac:chgData name="Luca Specht" userId="03b5395bde372c11" providerId="LiveId" clId="{A9F384B7-12BF-472B-9A0A-46666D42DF04}" dt="2023-07-10T10:14:32.529" v="9068" actId="1076"/>
          <ac:picMkLst>
            <pc:docMk/>
            <pc:sldMk cId="778533177" sldId="275"/>
            <ac:picMk id="9" creationId="{72B051A0-0BF0-3610-1AF2-20B1B0E46B28}"/>
          </ac:picMkLst>
        </pc:picChg>
        <pc:picChg chg="add del mod">
          <ac:chgData name="Luca Specht" userId="03b5395bde372c11" providerId="LiveId" clId="{A9F384B7-12BF-472B-9A0A-46666D42DF04}" dt="2023-07-10T10:14:15.136" v="9057" actId="478"/>
          <ac:picMkLst>
            <pc:docMk/>
            <pc:sldMk cId="778533177" sldId="275"/>
            <ac:picMk id="10" creationId="{3E182A04-E16D-D321-3452-E1205A2D7B2F}"/>
          </ac:picMkLst>
        </pc:picChg>
        <pc:picChg chg="add mod">
          <ac:chgData name="Luca Specht" userId="03b5395bde372c11" providerId="LiveId" clId="{A9F384B7-12BF-472B-9A0A-46666D42DF04}" dt="2023-07-10T10:14:33.656" v="9069" actId="1076"/>
          <ac:picMkLst>
            <pc:docMk/>
            <pc:sldMk cId="778533177" sldId="275"/>
            <ac:picMk id="12" creationId="{690EAE81-AB5F-2186-7D7C-9FD87C5C4294}"/>
          </ac:picMkLst>
        </pc:picChg>
      </pc:sldChg>
      <pc:sldChg chg="addSp delSp modSp mod">
        <pc:chgData name="Luca Specht" userId="03b5395bde372c11" providerId="LiveId" clId="{A9F384B7-12BF-472B-9A0A-46666D42DF04}" dt="2023-07-10T11:52:56.104" v="9273" actId="20577"/>
        <pc:sldMkLst>
          <pc:docMk/>
          <pc:sldMk cId="1197576927" sldId="276"/>
        </pc:sldMkLst>
        <pc:spChg chg="mod">
          <ac:chgData name="Luca Specht" userId="03b5395bde372c11" providerId="LiveId" clId="{A9F384B7-12BF-472B-9A0A-46666D42DF04}" dt="2023-07-10T11:52:56.104" v="9273" actId="20577"/>
          <ac:spMkLst>
            <pc:docMk/>
            <pc:sldMk cId="1197576927" sldId="276"/>
            <ac:spMk id="3" creationId="{A18ABF85-DF94-236A-2327-95302848D17F}"/>
          </ac:spMkLst>
        </pc:spChg>
        <pc:picChg chg="add del mod">
          <ac:chgData name="Luca Specht" userId="03b5395bde372c11" providerId="LiveId" clId="{A9F384B7-12BF-472B-9A0A-46666D42DF04}" dt="2023-07-10T10:13:51.325" v="9045" actId="478"/>
          <ac:picMkLst>
            <pc:docMk/>
            <pc:sldMk cId="1197576927" sldId="276"/>
            <ac:picMk id="8" creationId="{01168FF3-398B-5215-7AE7-AA59C36BE8BF}"/>
          </ac:picMkLst>
        </pc:picChg>
        <pc:picChg chg="add mod">
          <ac:chgData name="Luca Specht" userId="03b5395bde372c11" providerId="LiveId" clId="{A9F384B7-12BF-472B-9A0A-46666D42DF04}" dt="2023-07-10T10:14:12.661" v="9056" actId="1076"/>
          <ac:picMkLst>
            <pc:docMk/>
            <pc:sldMk cId="1197576927" sldId="276"/>
            <ac:picMk id="9" creationId="{B26CF30D-BDBB-B5F7-B376-91CC7F87A634}"/>
          </ac:picMkLst>
        </pc:picChg>
        <pc:picChg chg="add del mod">
          <ac:chgData name="Luca Specht" userId="03b5395bde372c11" providerId="LiveId" clId="{A9F384B7-12BF-472B-9A0A-46666D42DF04}" dt="2023-07-10T10:13:52.697" v="9047" actId="478"/>
          <ac:picMkLst>
            <pc:docMk/>
            <pc:sldMk cId="1197576927" sldId="276"/>
            <ac:picMk id="10" creationId="{B43F751E-B063-EC1E-5006-4CE39D0DEB8C}"/>
          </ac:picMkLst>
        </pc:picChg>
        <pc:picChg chg="add mod">
          <ac:chgData name="Luca Specht" userId="03b5395bde372c11" providerId="LiveId" clId="{A9F384B7-12BF-472B-9A0A-46666D42DF04}" dt="2023-07-10T10:14:11.486" v="9055" actId="1076"/>
          <ac:picMkLst>
            <pc:docMk/>
            <pc:sldMk cId="1197576927" sldId="276"/>
            <ac:picMk id="12" creationId="{14D5B27E-FEF0-4130-56C9-8CE33A7E303C}"/>
          </ac:picMkLst>
        </pc:picChg>
        <pc:picChg chg="add del mod">
          <ac:chgData name="Luca Specht" userId="03b5395bde372c11" providerId="LiveId" clId="{A9F384B7-12BF-472B-9A0A-46666D42DF04}" dt="2023-07-03T15:20:35.933" v="4905" actId="478"/>
          <ac:picMkLst>
            <pc:docMk/>
            <pc:sldMk cId="1197576927" sldId="276"/>
            <ac:picMk id="12" creationId="{A4DFEE91-3429-D976-BE79-D0219266F646}"/>
          </ac:picMkLst>
        </pc:picChg>
      </pc:sldChg>
      <pc:sldChg chg="addSp delSp modSp mod modAnim modNotesTx">
        <pc:chgData name="Luca Specht" userId="03b5395bde372c11" providerId="LiveId" clId="{A9F384B7-12BF-472B-9A0A-46666D42DF04}" dt="2023-07-10T19:02:03.820" v="11282" actId="20577"/>
        <pc:sldMkLst>
          <pc:docMk/>
          <pc:sldMk cId="3410869364" sldId="277"/>
        </pc:sldMkLst>
        <pc:spChg chg="add mod">
          <ac:chgData name="Luca Specht" userId="03b5395bde372c11" providerId="LiveId" clId="{A9F384B7-12BF-472B-9A0A-46666D42DF04}" dt="2023-07-10T10:05:28.761" v="8561" actId="164"/>
          <ac:spMkLst>
            <pc:docMk/>
            <pc:sldMk cId="3410869364" sldId="277"/>
            <ac:spMk id="9" creationId="{FBA1B8C1-285C-FC38-F62D-6A1518783206}"/>
          </ac:spMkLst>
        </pc:spChg>
        <pc:spChg chg="add mod">
          <ac:chgData name="Luca Specht" userId="03b5395bde372c11" providerId="LiveId" clId="{A9F384B7-12BF-472B-9A0A-46666D42DF04}" dt="2023-07-04T16:10:12.622" v="7870" actId="164"/>
          <ac:spMkLst>
            <pc:docMk/>
            <pc:sldMk cId="3410869364" sldId="277"/>
            <ac:spMk id="10" creationId="{B23F61BB-E063-7A50-2DB2-3FB69375B83A}"/>
          </ac:spMkLst>
        </pc:spChg>
        <pc:spChg chg="add mod">
          <ac:chgData name="Luca Specht" userId="03b5395bde372c11" providerId="LiveId" clId="{A9F384B7-12BF-472B-9A0A-46666D42DF04}" dt="2023-07-10T10:19:18.143" v="9141" actId="1038"/>
          <ac:spMkLst>
            <pc:docMk/>
            <pc:sldMk cId="3410869364" sldId="277"/>
            <ac:spMk id="11" creationId="{52CECAAE-22E2-3483-4F5A-D60AD28E7632}"/>
          </ac:spMkLst>
        </pc:spChg>
        <pc:spChg chg="add del mod">
          <ac:chgData name="Luca Specht" userId="03b5395bde372c11" providerId="LiveId" clId="{A9F384B7-12BF-472B-9A0A-46666D42DF04}" dt="2023-07-10T10:03:39.976" v="8544" actId="478"/>
          <ac:spMkLst>
            <pc:docMk/>
            <pc:sldMk cId="3410869364" sldId="277"/>
            <ac:spMk id="12" creationId="{ABA0EC1A-17D6-820F-47E2-44BFDC158618}"/>
          </ac:spMkLst>
        </pc:spChg>
        <pc:spChg chg="add mod">
          <ac:chgData name="Luca Specht" userId="03b5395bde372c11" providerId="LiveId" clId="{A9F384B7-12BF-472B-9A0A-46666D42DF04}" dt="2023-07-10T10:19:20.898" v="9142" actId="1038"/>
          <ac:spMkLst>
            <pc:docMk/>
            <pc:sldMk cId="3410869364" sldId="277"/>
            <ac:spMk id="13" creationId="{6906DAAD-260C-77C0-5829-09026686C0D1}"/>
          </ac:spMkLst>
        </pc:spChg>
        <pc:spChg chg="add del mod">
          <ac:chgData name="Luca Specht" userId="03b5395bde372c11" providerId="LiveId" clId="{A9F384B7-12BF-472B-9A0A-46666D42DF04}" dt="2023-07-04T16:09:25.661" v="7863" actId="478"/>
          <ac:spMkLst>
            <pc:docMk/>
            <pc:sldMk cId="3410869364" sldId="277"/>
            <ac:spMk id="13" creationId="{9A98F1BA-E2BA-8DC3-0FC3-F5209F2499B9}"/>
          </ac:spMkLst>
        </pc:spChg>
        <pc:spChg chg="add mod">
          <ac:chgData name="Luca Specht" userId="03b5395bde372c11" providerId="LiveId" clId="{A9F384B7-12BF-472B-9A0A-46666D42DF04}" dt="2023-07-10T10:19:37.890" v="9143" actId="1037"/>
          <ac:spMkLst>
            <pc:docMk/>
            <pc:sldMk cId="3410869364" sldId="277"/>
            <ac:spMk id="14" creationId="{D48BBCE5-64C6-FA47-8457-61F246809BF9}"/>
          </ac:spMkLst>
        </pc:spChg>
        <pc:spChg chg="add mod">
          <ac:chgData name="Luca Specht" userId="03b5395bde372c11" providerId="LiveId" clId="{A9F384B7-12BF-472B-9A0A-46666D42DF04}" dt="2023-07-10T10:19:12.282" v="9140" actId="1037"/>
          <ac:spMkLst>
            <pc:docMk/>
            <pc:sldMk cId="3410869364" sldId="277"/>
            <ac:spMk id="16" creationId="{38B3E730-3A59-36A3-CDD2-A0EEB9664CB8}"/>
          </ac:spMkLst>
        </pc:spChg>
        <pc:spChg chg="add del mod">
          <ac:chgData name="Luca Specht" userId="03b5395bde372c11" providerId="LiveId" clId="{A9F384B7-12BF-472B-9A0A-46666D42DF04}" dt="2023-07-04T16:10:02.712" v="7868" actId="478"/>
          <ac:spMkLst>
            <pc:docMk/>
            <pc:sldMk cId="3410869364" sldId="277"/>
            <ac:spMk id="17" creationId="{1B79C76F-EDC7-C578-DC29-57869F6625FA}"/>
          </ac:spMkLst>
        </pc:spChg>
        <pc:spChg chg="add mod">
          <ac:chgData name="Luca Specht" userId="03b5395bde372c11" providerId="LiveId" clId="{A9F384B7-12BF-472B-9A0A-46666D42DF04}" dt="2023-07-10T10:12:50.960" v="9039" actId="688"/>
          <ac:spMkLst>
            <pc:docMk/>
            <pc:sldMk cId="3410869364" sldId="277"/>
            <ac:spMk id="19" creationId="{08176AF8-E7EB-972F-CCB7-0E0A08F2C41A}"/>
          </ac:spMkLst>
        </pc:spChg>
        <pc:spChg chg="add mod">
          <ac:chgData name="Luca Specht" userId="03b5395bde372c11" providerId="LiveId" clId="{A9F384B7-12BF-472B-9A0A-46666D42DF04}" dt="2023-07-10T10:12:55.561" v="9040" actId="1076"/>
          <ac:spMkLst>
            <pc:docMk/>
            <pc:sldMk cId="3410869364" sldId="277"/>
            <ac:spMk id="20" creationId="{11AE4C55-E780-C700-811D-CE7095C91EDF}"/>
          </ac:spMkLst>
        </pc:spChg>
        <pc:spChg chg="add mod">
          <ac:chgData name="Luca Specht" userId="03b5395bde372c11" providerId="LiveId" clId="{A9F384B7-12BF-472B-9A0A-46666D42DF04}" dt="2023-07-10T10:10:21.799" v="8683" actId="14100"/>
          <ac:spMkLst>
            <pc:docMk/>
            <pc:sldMk cId="3410869364" sldId="277"/>
            <ac:spMk id="21" creationId="{B62EBA42-D1D1-EA4C-9569-F4F8FF296A9E}"/>
          </ac:spMkLst>
        </pc:spChg>
        <pc:spChg chg="add mod">
          <ac:chgData name="Luca Specht" userId="03b5395bde372c11" providerId="LiveId" clId="{A9F384B7-12BF-472B-9A0A-46666D42DF04}" dt="2023-07-10T10:10:25.417" v="8686" actId="404"/>
          <ac:spMkLst>
            <pc:docMk/>
            <pc:sldMk cId="3410869364" sldId="277"/>
            <ac:spMk id="22" creationId="{67E45FB6-073E-F23D-DF39-96492B5947A1}"/>
          </ac:spMkLst>
        </pc:spChg>
        <pc:spChg chg="add mod">
          <ac:chgData name="Luca Specht" userId="03b5395bde372c11" providerId="LiveId" clId="{A9F384B7-12BF-472B-9A0A-46666D42DF04}" dt="2023-07-10T10:20:54.301" v="9154" actId="1582"/>
          <ac:spMkLst>
            <pc:docMk/>
            <pc:sldMk cId="3410869364" sldId="277"/>
            <ac:spMk id="24" creationId="{9523C52D-995E-0FA2-EBFF-A807F77FFAB4}"/>
          </ac:spMkLst>
        </pc:spChg>
        <pc:grpChg chg="add mod">
          <ac:chgData name="Luca Specht" userId="03b5395bde372c11" providerId="LiveId" clId="{A9F384B7-12BF-472B-9A0A-46666D42DF04}" dt="2023-07-10T10:05:34.870" v="8563" actId="1076"/>
          <ac:grpSpMkLst>
            <pc:docMk/>
            <pc:sldMk cId="3410869364" sldId="277"/>
            <ac:grpSpMk id="17" creationId="{8B96088B-621B-A132-64BE-22EFF1D74BDA}"/>
          </ac:grpSpMkLst>
        </pc:grpChg>
        <pc:grpChg chg="add mod ord">
          <ac:chgData name="Luca Specht" userId="03b5395bde372c11" providerId="LiveId" clId="{A9F384B7-12BF-472B-9A0A-46666D42DF04}" dt="2023-07-10T10:02:54.175" v="8535" actId="1076"/>
          <ac:grpSpMkLst>
            <pc:docMk/>
            <pc:sldMk cId="3410869364" sldId="277"/>
            <ac:grpSpMk id="18" creationId="{89EF1BA1-61CA-F5C6-5862-799A65D60EE8}"/>
          </ac:grpSpMkLst>
        </pc:grpChg>
        <pc:grpChg chg="add mod">
          <ac:chgData name="Luca Specht" userId="03b5395bde372c11" providerId="LiveId" clId="{A9F384B7-12BF-472B-9A0A-46666D42DF04}" dt="2023-07-10T10:10:10.561" v="8671" actId="1076"/>
          <ac:grpSpMkLst>
            <pc:docMk/>
            <pc:sldMk cId="3410869364" sldId="277"/>
            <ac:grpSpMk id="23" creationId="{8A289ED4-F8AD-F02C-1198-75E7D03EC187}"/>
          </ac:grpSpMkLst>
        </pc:grpChg>
        <pc:picChg chg="add mod ord">
          <ac:chgData name="Luca Specht" userId="03b5395bde372c11" providerId="LiveId" clId="{A9F384B7-12BF-472B-9A0A-46666D42DF04}" dt="2023-07-10T10:03:05.020" v="8537" actId="1076"/>
          <ac:picMkLst>
            <pc:docMk/>
            <pc:sldMk cId="3410869364" sldId="277"/>
            <ac:picMk id="8" creationId="{7A48CDC2-D161-B37F-52F7-8DD1EC6F4A7C}"/>
          </ac:picMkLst>
        </pc:picChg>
        <pc:picChg chg="add del mod">
          <ac:chgData name="Luca Specht" userId="03b5395bde372c11" providerId="LiveId" clId="{A9F384B7-12BF-472B-9A0A-46666D42DF04}" dt="2023-07-04T16:09:59.571" v="7867" actId="478"/>
          <ac:picMkLst>
            <pc:docMk/>
            <pc:sldMk cId="3410869364" sldId="277"/>
            <ac:picMk id="8" creationId="{BCC34A15-A8DE-E167-3325-E2EDC5F217D2}"/>
          </ac:picMkLst>
        </pc:picChg>
        <pc:picChg chg="add del mod">
          <ac:chgData name="Luca Specht" userId="03b5395bde372c11" providerId="LiveId" clId="{A9F384B7-12BF-472B-9A0A-46666D42DF04}" dt="2023-07-10T10:01:34.533" v="8477" actId="478"/>
          <ac:picMkLst>
            <pc:docMk/>
            <pc:sldMk cId="3410869364" sldId="277"/>
            <ac:picMk id="15" creationId="{8A244BAF-9F26-FF06-AF51-A195F2D9B4B0}"/>
          </ac:picMkLst>
        </pc:picChg>
        <pc:cxnChg chg="add mod">
          <ac:chgData name="Luca Specht" userId="03b5395bde372c11" providerId="LiveId" clId="{A9F384B7-12BF-472B-9A0A-46666D42DF04}" dt="2023-07-04T16:10:12.622" v="7870" actId="164"/>
          <ac:cxnSpMkLst>
            <pc:docMk/>
            <pc:sldMk cId="3410869364" sldId="277"/>
            <ac:cxnSpMk id="7" creationId="{02F31F8E-674A-DCFF-D2C4-DF97C6441FBF}"/>
          </ac:cxnSpMkLst>
        </pc:cxnChg>
      </pc:sldChg>
      <pc:sldChg chg="addSp delSp modSp add mod ord">
        <pc:chgData name="Luca Specht" userId="03b5395bde372c11" providerId="LiveId" clId="{A9F384B7-12BF-472B-9A0A-46666D42DF04}" dt="2023-07-10T10:23:02.899" v="9193"/>
        <pc:sldMkLst>
          <pc:docMk/>
          <pc:sldMk cId="1632114606" sldId="278"/>
        </pc:sldMkLst>
        <pc:spChg chg="mod">
          <ac:chgData name="Luca Specht" userId="03b5395bde372c11" providerId="LiveId" clId="{A9F384B7-12BF-472B-9A0A-46666D42DF04}" dt="2023-07-10T10:22:58.515" v="9191" actId="20577"/>
          <ac:spMkLst>
            <pc:docMk/>
            <pc:sldMk cId="1632114606" sldId="278"/>
            <ac:spMk id="2" creationId="{CA67369C-C862-F83C-805F-B822CB18EE18}"/>
          </ac:spMkLst>
        </pc:spChg>
        <pc:spChg chg="mod">
          <ac:chgData name="Luca Specht" userId="03b5395bde372c11" providerId="LiveId" clId="{A9F384B7-12BF-472B-9A0A-46666D42DF04}" dt="2023-07-03T11:06:31.002" v="672" actId="14100"/>
          <ac:spMkLst>
            <pc:docMk/>
            <pc:sldMk cId="1632114606" sldId="278"/>
            <ac:spMk id="3" creationId="{AEEBA49D-6ADA-9996-8439-E5D3A16E4217}"/>
          </ac:spMkLst>
        </pc:spChg>
        <pc:picChg chg="del">
          <ac:chgData name="Luca Specht" userId="03b5395bde372c11" providerId="LiveId" clId="{A9F384B7-12BF-472B-9A0A-46666D42DF04}" dt="2023-07-03T10:59:31.171" v="293" actId="478"/>
          <ac:picMkLst>
            <pc:docMk/>
            <pc:sldMk cId="1632114606" sldId="278"/>
            <ac:picMk id="7" creationId="{6C806031-D088-0AD2-D24E-0A1A457E995B}"/>
          </ac:picMkLst>
        </pc:picChg>
        <pc:picChg chg="mod">
          <ac:chgData name="Luca Specht" userId="03b5395bde372c11" providerId="LiveId" clId="{A9F384B7-12BF-472B-9A0A-46666D42DF04}" dt="2023-07-03T11:06:25.393" v="671" actId="1076"/>
          <ac:picMkLst>
            <pc:docMk/>
            <pc:sldMk cId="1632114606" sldId="278"/>
            <ac:picMk id="8" creationId="{B5E87174-5692-9685-30C7-A0553E91AABF}"/>
          </ac:picMkLst>
        </pc:picChg>
        <pc:picChg chg="add mod">
          <ac:chgData name="Luca Specht" userId="03b5395bde372c11" providerId="LiveId" clId="{A9F384B7-12BF-472B-9A0A-46666D42DF04}" dt="2023-07-03T11:06:32.887" v="673" actId="1076"/>
          <ac:picMkLst>
            <pc:docMk/>
            <pc:sldMk cId="1632114606" sldId="278"/>
            <ac:picMk id="10" creationId="{6D572BDC-3474-006F-7E96-BE36A850612A}"/>
          </ac:picMkLst>
        </pc:picChg>
        <pc:cxnChg chg="add del mod">
          <ac:chgData name="Luca Specht" userId="03b5395bde372c11" providerId="LiveId" clId="{A9F384B7-12BF-472B-9A0A-46666D42DF04}" dt="2023-07-03T14:28:53.994" v="3891" actId="478"/>
          <ac:cxnSpMkLst>
            <pc:docMk/>
            <pc:sldMk cId="1632114606" sldId="278"/>
            <ac:cxnSpMk id="9" creationId="{3C36D8AB-EC44-1E80-B287-C649323B66C6}"/>
          </ac:cxnSpMkLst>
        </pc:cxnChg>
        <pc:cxnChg chg="add del mod">
          <ac:chgData name="Luca Specht" userId="03b5395bde372c11" providerId="LiveId" clId="{A9F384B7-12BF-472B-9A0A-46666D42DF04}" dt="2023-07-03T11:06:10.601" v="667" actId="478"/>
          <ac:cxnSpMkLst>
            <pc:docMk/>
            <pc:sldMk cId="1632114606" sldId="278"/>
            <ac:cxnSpMk id="12" creationId="{55AAC51F-66D8-E2DE-A76C-89424A90B7CE}"/>
          </ac:cxnSpMkLst>
        </pc:cxnChg>
      </pc:sldChg>
      <pc:sldChg chg="addSp delSp modSp add mod ord modShow">
        <pc:chgData name="Luca Specht" userId="03b5395bde372c11" providerId="LiveId" clId="{A9F384B7-12BF-472B-9A0A-46666D42DF04}" dt="2023-07-10T10:15:57.999" v="9096" actId="5793"/>
        <pc:sldMkLst>
          <pc:docMk/>
          <pc:sldMk cId="1516422319" sldId="279"/>
        </pc:sldMkLst>
        <pc:spChg chg="mod">
          <ac:chgData name="Luca Specht" userId="03b5395bde372c11" providerId="LiveId" clId="{A9F384B7-12BF-472B-9A0A-46666D42DF04}" dt="2023-07-10T10:15:57.999" v="9096" actId="5793"/>
          <ac:spMkLst>
            <pc:docMk/>
            <pc:sldMk cId="1516422319" sldId="279"/>
            <ac:spMk id="2" creationId="{B569CB51-6394-8E7E-AC46-048D9133B417}"/>
          </ac:spMkLst>
        </pc:spChg>
        <pc:spChg chg="mod">
          <ac:chgData name="Luca Specht" userId="03b5395bde372c11" providerId="LiveId" clId="{A9F384B7-12BF-472B-9A0A-46666D42DF04}" dt="2023-07-03T14:27:36.709" v="3886" actId="20577"/>
          <ac:spMkLst>
            <pc:docMk/>
            <pc:sldMk cId="1516422319" sldId="279"/>
            <ac:spMk id="3" creationId="{6E83F0F7-2CA5-127A-9BB5-8E0786A4FB89}"/>
          </ac:spMkLst>
        </pc:spChg>
        <pc:picChg chg="del">
          <ac:chgData name="Luca Specht" userId="03b5395bde372c11" providerId="LiveId" clId="{A9F384B7-12BF-472B-9A0A-46666D42DF04}" dt="2023-07-03T11:11:18.840" v="1009" actId="478"/>
          <ac:picMkLst>
            <pc:docMk/>
            <pc:sldMk cId="1516422319" sldId="279"/>
            <ac:picMk id="7" creationId="{8D09FE15-26C2-FD0E-0CA7-4C5B5AB0567F}"/>
          </ac:picMkLst>
        </pc:picChg>
        <pc:picChg chg="add mod modCrop">
          <ac:chgData name="Luca Specht" userId="03b5395bde372c11" providerId="LiveId" clId="{A9F384B7-12BF-472B-9A0A-46666D42DF04}" dt="2023-07-04T15:37:00.993" v="6898" actId="1076"/>
          <ac:picMkLst>
            <pc:docMk/>
            <pc:sldMk cId="1516422319" sldId="279"/>
            <ac:picMk id="9" creationId="{2DE72AF2-5D93-7294-CEA7-80BD7F7EE48A}"/>
          </ac:picMkLst>
        </pc:picChg>
      </pc:sldChg>
      <pc:sldChg chg="addSp delSp modSp add mod modNotesTx">
        <pc:chgData name="Luca Specht" userId="03b5395bde372c11" providerId="LiveId" clId="{A9F384B7-12BF-472B-9A0A-46666D42DF04}" dt="2023-07-10T18:49:12.996" v="10153" actId="20577"/>
        <pc:sldMkLst>
          <pc:docMk/>
          <pc:sldMk cId="3803284180" sldId="280"/>
        </pc:sldMkLst>
        <pc:spChg chg="mod">
          <ac:chgData name="Luca Specht" userId="03b5395bde372c11" providerId="LiveId" clId="{A9F384B7-12BF-472B-9A0A-46666D42DF04}" dt="2023-07-03T11:19:12.423" v="1432" actId="20577"/>
          <ac:spMkLst>
            <pc:docMk/>
            <pc:sldMk cId="3803284180" sldId="280"/>
            <ac:spMk id="2" creationId="{B569CB51-6394-8E7E-AC46-048D9133B417}"/>
          </ac:spMkLst>
        </pc:spChg>
        <pc:spChg chg="mod">
          <ac:chgData name="Luca Specht" userId="03b5395bde372c11" providerId="LiveId" clId="{A9F384B7-12BF-472B-9A0A-46666D42DF04}" dt="2023-07-03T11:31:14.649" v="2190" actId="20577"/>
          <ac:spMkLst>
            <pc:docMk/>
            <pc:sldMk cId="3803284180" sldId="280"/>
            <ac:spMk id="3" creationId="{6E83F0F7-2CA5-127A-9BB5-8E0786A4FB89}"/>
          </ac:spMkLst>
        </pc:spChg>
        <pc:spChg chg="del">
          <ac:chgData name="Luca Specht" userId="03b5395bde372c11" providerId="LiveId" clId="{A9F384B7-12BF-472B-9A0A-46666D42DF04}" dt="2023-07-03T11:17:08.248" v="1327" actId="478"/>
          <ac:spMkLst>
            <pc:docMk/>
            <pc:sldMk cId="3803284180" sldId="280"/>
            <ac:spMk id="9" creationId="{5747BC83-ACEC-A399-9631-E3559B42805B}"/>
          </ac:spMkLst>
        </pc:spChg>
        <pc:spChg chg="add del">
          <ac:chgData name="Luca Specht" userId="03b5395bde372c11" providerId="LiveId" clId="{A9F384B7-12BF-472B-9A0A-46666D42DF04}" dt="2023-07-03T11:26:31.165" v="1790" actId="478"/>
          <ac:spMkLst>
            <pc:docMk/>
            <pc:sldMk cId="3803284180" sldId="280"/>
            <ac:spMk id="11" creationId="{7AA432B4-3DFB-5FF4-DA12-1F09541CE027}"/>
          </ac:spMkLst>
        </pc:spChg>
        <pc:picChg chg="del">
          <ac:chgData name="Luca Specht" userId="03b5395bde372c11" providerId="LiveId" clId="{A9F384B7-12BF-472B-9A0A-46666D42DF04}" dt="2023-07-03T11:17:08.855" v="1328" actId="478"/>
          <ac:picMkLst>
            <pc:docMk/>
            <pc:sldMk cId="3803284180" sldId="280"/>
            <ac:picMk id="7" creationId="{8D09FE15-26C2-FD0E-0CA7-4C5B5AB0567F}"/>
          </ac:picMkLst>
        </pc:picChg>
        <pc:picChg chg="add del">
          <ac:chgData name="Luca Specht" userId="03b5395bde372c11" providerId="LiveId" clId="{A9F384B7-12BF-472B-9A0A-46666D42DF04}" dt="2023-07-03T11:19:13.624" v="1433" actId="478"/>
          <ac:picMkLst>
            <pc:docMk/>
            <pc:sldMk cId="3803284180" sldId="280"/>
            <ac:picMk id="8" creationId="{077A9638-D7DB-E167-78CC-8EC6642D398C}"/>
          </ac:picMkLst>
        </pc:picChg>
        <pc:picChg chg="add mod">
          <ac:chgData name="Luca Specht" userId="03b5395bde372c11" providerId="LiveId" clId="{A9F384B7-12BF-472B-9A0A-46666D42DF04}" dt="2023-07-03T11:31:21.470" v="2192" actId="1076"/>
          <ac:picMkLst>
            <pc:docMk/>
            <pc:sldMk cId="3803284180" sldId="280"/>
            <ac:picMk id="13" creationId="{96D7DE98-D759-035F-E778-44BD6710CFD3}"/>
          </ac:picMkLst>
        </pc:picChg>
        <pc:picChg chg="add mod">
          <ac:chgData name="Luca Specht" userId="03b5395bde372c11" providerId="LiveId" clId="{A9F384B7-12BF-472B-9A0A-46666D42DF04}" dt="2023-07-03T11:31:17.049" v="2191" actId="1076"/>
          <ac:picMkLst>
            <pc:docMk/>
            <pc:sldMk cId="3803284180" sldId="280"/>
            <ac:picMk id="15" creationId="{19C915BB-083D-E4FE-5A17-D7AFAC9F8F6A}"/>
          </ac:picMkLst>
        </pc:picChg>
      </pc:sldChg>
      <pc:sldChg chg="addSp delSp modSp new mod">
        <pc:chgData name="Luca Specht" userId="03b5395bde372c11" providerId="LiveId" clId="{A9F384B7-12BF-472B-9A0A-46666D42DF04}" dt="2023-07-03T14:26:33.331" v="3793" actId="1076"/>
        <pc:sldMkLst>
          <pc:docMk/>
          <pc:sldMk cId="95346298" sldId="281"/>
        </pc:sldMkLst>
        <pc:spChg chg="mod">
          <ac:chgData name="Luca Specht" userId="03b5395bde372c11" providerId="LiveId" clId="{A9F384B7-12BF-472B-9A0A-46666D42DF04}" dt="2023-07-03T14:26:30.451" v="3791" actId="26606"/>
          <ac:spMkLst>
            <pc:docMk/>
            <pc:sldMk cId="95346298" sldId="281"/>
            <ac:spMk id="2" creationId="{52D7050A-3F0E-1DC3-7C0C-BA3DDF4C5013}"/>
          </ac:spMkLst>
        </pc:spChg>
        <pc:spChg chg="del">
          <ac:chgData name="Luca Specht" userId="03b5395bde372c11" providerId="LiveId" clId="{A9F384B7-12BF-472B-9A0A-46666D42DF04}" dt="2023-07-03T14:26:26.385" v="3790" actId="931"/>
          <ac:spMkLst>
            <pc:docMk/>
            <pc:sldMk cId="95346298" sldId="281"/>
            <ac:spMk id="3" creationId="{562C8D00-598E-6A3C-4319-957030B3F2C4}"/>
          </ac:spMkLst>
        </pc:spChg>
        <pc:spChg chg="mod">
          <ac:chgData name="Luca Specht" userId="03b5395bde372c11" providerId="LiveId" clId="{A9F384B7-12BF-472B-9A0A-46666D42DF04}" dt="2023-07-03T14:26:30.451" v="3791" actId="26606"/>
          <ac:spMkLst>
            <pc:docMk/>
            <pc:sldMk cId="95346298" sldId="281"/>
            <ac:spMk id="4" creationId="{A9944B06-33C0-E122-0233-B7BFC0BE288E}"/>
          </ac:spMkLst>
        </pc:spChg>
        <pc:spChg chg="mod">
          <ac:chgData name="Luca Specht" userId="03b5395bde372c11" providerId="LiveId" clId="{A9F384B7-12BF-472B-9A0A-46666D42DF04}" dt="2023-07-03T14:26:30.451" v="3791" actId="26606"/>
          <ac:spMkLst>
            <pc:docMk/>
            <pc:sldMk cId="95346298" sldId="281"/>
            <ac:spMk id="5" creationId="{A445D2C5-A273-DE69-97A8-8869EA551D94}"/>
          </ac:spMkLst>
        </pc:spChg>
        <pc:spChg chg="mod">
          <ac:chgData name="Luca Specht" userId="03b5395bde372c11" providerId="LiveId" clId="{A9F384B7-12BF-472B-9A0A-46666D42DF04}" dt="2023-07-03T14:26:30.451" v="3791" actId="26606"/>
          <ac:spMkLst>
            <pc:docMk/>
            <pc:sldMk cId="95346298" sldId="281"/>
            <ac:spMk id="6" creationId="{88B4E485-7A25-A1F4-76DC-884E738FB9BA}"/>
          </ac:spMkLst>
        </pc:spChg>
        <pc:picChg chg="add mod">
          <ac:chgData name="Luca Specht" userId="03b5395bde372c11" providerId="LiveId" clId="{A9F384B7-12BF-472B-9A0A-46666D42DF04}" dt="2023-07-03T14:26:33.331" v="3793" actId="1076"/>
          <ac:picMkLst>
            <pc:docMk/>
            <pc:sldMk cId="95346298" sldId="281"/>
            <ac:picMk id="8" creationId="{945F4506-40C9-41C9-84FF-5F2840BF32C6}"/>
          </ac:picMkLst>
        </pc:picChg>
      </pc:sldChg>
      <pc:sldChg chg="addSp delSp modSp add mod">
        <pc:chgData name="Luca Specht" userId="03b5395bde372c11" providerId="LiveId" clId="{A9F384B7-12BF-472B-9A0A-46666D42DF04}" dt="2023-07-04T11:53:06.752" v="5332" actId="1076"/>
        <pc:sldMkLst>
          <pc:docMk/>
          <pc:sldMk cId="2352782423" sldId="282"/>
        </pc:sldMkLst>
        <pc:spChg chg="mod">
          <ac:chgData name="Luca Specht" userId="03b5395bde372c11" providerId="LiveId" clId="{A9F384B7-12BF-472B-9A0A-46666D42DF04}" dt="2023-07-03T14:26:00.132" v="3779" actId="20577"/>
          <ac:spMkLst>
            <pc:docMk/>
            <pc:sldMk cId="2352782423" sldId="282"/>
            <ac:spMk id="2" creationId="{52D7050A-3F0E-1DC3-7C0C-BA3DDF4C5013}"/>
          </ac:spMkLst>
        </pc:spChg>
        <pc:spChg chg="del">
          <ac:chgData name="Luca Specht" userId="03b5395bde372c11" providerId="LiveId" clId="{A9F384B7-12BF-472B-9A0A-46666D42DF04}" dt="2023-07-03T14:26:04.022" v="3780" actId="478"/>
          <ac:spMkLst>
            <pc:docMk/>
            <pc:sldMk cId="2352782423" sldId="282"/>
            <ac:spMk id="3" creationId="{562C8D00-598E-6A3C-4319-957030B3F2C4}"/>
          </ac:spMkLst>
        </pc:spChg>
        <pc:picChg chg="add mod">
          <ac:chgData name="Luca Specht" userId="03b5395bde372c11" providerId="LiveId" clId="{A9F384B7-12BF-472B-9A0A-46666D42DF04}" dt="2023-07-04T11:51:52.033" v="5328" actId="1076"/>
          <ac:picMkLst>
            <pc:docMk/>
            <pc:sldMk cId="2352782423" sldId="282"/>
            <ac:picMk id="7" creationId="{34E8E4CB-71D2-C92C-2BE8-BC64E25852F4}"/>
          </ac:picMkLst>
        </pc:picChg>
        <pc:picChg chg="add mod">
          <ac:chgData name="Luca Specht" userId="03b5395bde372c11" providerId="LiveId" clId="{A9F384B7-12BF-472B-9A0A-46666D42DF04}" dt="2023-07-04T11:53:06.752" v="5332" actId="1076"/>
          <ac:picMkLst>
            <pc:docMk/>
            <pc:sldMk cId="2352782423" sldId="282"/>
            <ac:picMk id="9" creationId="{B095E409-FA92-AAE5-161B-1D9E2828F3C6}"/>
          </ac:picMkLst>
        </pc:picChg>
      </pc:sldChg>
      <pc:sldChg chg="addSp delSp modSp new mod ord">
        <pc:chgData name="Luca Specht" userId="03b5395bde372c11" providerId="LiveId" clId="{A9F384B7-12BF-472B-9A0A-46666D42DF04}" dt="2023-07-10T13:12:49.372" v="9305" actId="20577"/>
        <pc:sldMkLst>
          <pc:docMk/>
          <pc:sldMk cId="3118546624" sldId="283"/>
        </pc:sldMkLst>
        <pc:spChg chg="mod">
          <ac:chgData name="Luca Specht" userId="03b5395bde372c11" providerId="LiveId" clId="{A9F384B7-12BF-472B-9A0A-46666D42DF04}" dt="2023-07-10T13:12:49.372" v="9305" actId="20577"/>
          <ac:spMkLst>
            <pc:docMk/>
            <pc:sldMk cId="3118546624" sldId="283"/>
            <ac:spMk id="2" creationId="{61CAD255-9FEC-0C3C-FFE0-8C5A3D987D11}"/>
          </ac:spMkLst>
        </pc:spChg>
        <pc:spChg chg="mod">
          <ac:chgData name="Luca Specht" userId="03b5395bde372c11" providerId="LiveId" clId="{A9F384B7-12BF-472B-9A0A-46666D42DF04}" dt="2023-07-10T09:46:20.842" v="8458" actId="20577"/>
          <ac:spMkLst>
            <pc:docMk/>
            <pc:sldMk cId="3118546624" sldId="283"/>
            <ac:spMk id="3" creationId="{CD115EF2-5931-F6DB-A2F0-0F80DDB1817A}"/>
          </ac:spMkLst>
        </pc:spChg>
        <pc:spChg chg="add del mod">
          <ac:chgData name="Luca Specht" userId="03b5395bde372c11" providerId="LiveId" clId="{A9F384B7-12BF-472B-9A0A-46666D42DF04}" dt="2023-07-04T11:51:20.390" v="5323" actId="478"/>
          <ac:spMkLst>
            <pc:docMk/>
            <pc:sldMk cId="3118546624" sldId="283"/>
            <ac:spMk id="11" creationId="{A7C7D878-5BBF-C683-9A8D-459ADBDDE5BD}"/>
          </ac:spMkLst>
        </pc:spChg>
        <pc:spChg chg="add del mod">
          <ac:chgData name="Luca Specht" userId="03b5395bde372c11" providerId="LiveId" clId="{A9F384B7-12BF-472B-9A0A-46666D42DF04}" dt="2023-07-04T11:51:21.689" v="5324" actId="478"/>
          <ac:spMkLst>
            <pc:docMk/>
            <pc:sldMk cId="3118546624" sldId="283"/>
            <ac:spMk id="12" creationId="{B325A92E-D5A0-2B63-5811-583493E5D0B3}"/>
          </ac:spMkLst>
        </pc:spChg>
        <pc:picChg chg="add mod">
          <ac:chgData name="Luca Specht" userId="03b5395bde372c11" providerId="LiveId" clId="{A9F384B7-12BF-472B-9A0A-46666D42DF04}" dt="2023-07-10T09:44:41.434" v="8275" actId="1076"/>
          <ac:picMkLst>
            <pc:docMk/>
            <pc:sldMk cId="3118546624" sldId="283"/>
            <ac:picMk id="8" creationId="{658C7B4F-1DCD-886B-FB97-CA7765781C1E}"/>
          </ac:picMkLst>
        </pc:picChg>
        <pc:picChg chg="add mod">
          <ac:chgData name="Luca Specht" userId="03b5395bde372c11" providerId="LiveId" clId="{A9F384B7-12BF-472B-9A0A-46666D42DF04}" dt="2023-07-10T09:44:42.720" v="8276" actId="1076"/>
          <ac:picMkLst>
            <pc:docMk/>
            <pc:sldMk cId="3118546624" sldId="283"/>
            <ac:picMk id="10" creationId="{3BEE7395-B8A2-EE4C-FF0D-5AA6349B11B2}"/>
          </ac:picMkLst>
        </pc:picChg>
      </pc:sldChg>
      <pc:sldChg chg="modSp new mod modNotesTx">
        <pc:chgData name="Luca Specht" userId="03b5395bde372c11" providerId="LiveId" clId="{A9F384B7-12BF-472B-9A0A-46666D42DF04}" dt="2023-07-10T19:02:51.368" v="11313" actId="20577"/>
        <pc:sldMkLst>
          <pc:docMk/>
          <pc:sldMk cId="1273715303" sldId="284"/>
        </pc:sldMkLst>
        <pc:spChg chg="mod">
          <ac:chgData name="Luca Specht" userId="03b5395bde372c11" providerId="LiveId" clId="{A9F384B7-12BF-472B-9A0A-46666D42DF04}" dt="2023-07-04T11:57:36.908" v="5764" actId="20577"/>
          <ac:spMkLst>
            <pc:docMk/>
            <pc:sldMk cId="1273715303" sldId="284"/>
            <ac:spMk id="2" creationId="{15FDD657-CC7C-5F2C-37D7-5D2C9D74518B}"/>
          </ac:spMkLst>
        </pc:spChg>
        <pc:spChg chg="mod">
          <ac:chgData name="Luca Specht" userId="03b5395bde372c11" providerId="LiveId" clId="{A9F384B7-12BF-472B-9A0A-46666D42DF04}" dt="2023-07-10T13:33:25.362" v="9796" actId="20577"/>
          <ac:spMkLst>
            <pc:docMk/>
            <pc:sldMk cId="1273715303" sldId="284"/>
            <ac:spMk id="3" creationId="{320200F4-6908-2D66-BD88-52AD1B13E3BC}"/>
          </ac:spMkLst>
        </pc:spChg>
      </pc:sldChg>
      <pc:sldChg chg="addSp delSp modSp new mod modAnim modNotesTx">
        <pc:chgData name="Luca Specht" userId="03b5395bde372c11" providerId="LiveId" clId="{A9F384B7-12BF-472B-9A0A-46666D42DF04}" dt="2023-07-10T19:00:25.584" v="11165"/>
        <pc:sldMkLst>
          <pc:docMk/>
          <pc:sldMk cId="944579342" sldId="285"/>
        </pc:sldMkLst>
        <pc:spChg chg="mod">
          <ac:chgData name="Luca Specht" userId="03b5395bde372c11" providerId="LiveId" clId="{A9F384B7-12BF-472B-9A0A-46666D42DF04}" dt="2023-07-05T10:39:55.676" v="8030" actId="20577"/>
          <ac:spMkLst>
            <pc:docMk/>
            <pc:sldMk cId="944579342" sldId="285"/>
            <ac:spMk id="2" creationId="{0C5F5441-958F-3858-01FA-941A7B571ABB}"/>
          </ac:spMkLst>
        </pc:spChg>
        <pc:spChg chg="del">
          <ac:chgData name="Luca Specht" userId="03b5395bde372c11" providerId="LiveId" clId="{A9F384B7-12BF-472B-9A0A-46666D42DF04}" dt="2023-07-05T10:40:19.108" v="8031" actId="22"/>
          <ac:spMkLst>
            <pc:docMk/>
            <pc:sldMk cId="944579342" sldId="285"/>
            <ac:spMk id="3" creationId="{01ACB6CC-657F-965E-4F33-5D3894F32D98}"/>
          </ac:spMkLst>
        </pc:spChg>
        <pc:spChg chg="add mod">
          <ac:chgData name="Luca Specht" userId="03b5395bde372c11" providerId="LiveId" clId="{A9F384B7-12BF-472B-9A0A-46666D42DF04}" dt="2023-07-05T10:43:46.480" v="8077" actId="1037"/>
          <ac:spMkLst>
            <pc:docMk/>
            <pc:sldMk cId="944579342" sldId="285"/>
            <ac:spMk id="9" creationId="{73D89830-E36C-F060-F44F-1A3C4FC4BAD4}"/>
          </ac:spMkLst>
        </pc:spChg>
        <pc:spChg chg="add mod">
          <ac:chgData name="Luca Specht" userId="03b5395bde372c11" providerId="LiveId" clId="{A9F384B7-12BF-472B-9A0A-46666D42DF04}" dt="2023-07-05T10:43:43.365" v="8075" actId="1037"/>
          <ac:spMkLst>
            <pc:docMk/>
            <pc:sldMk cId="944579342" sldId="285"/>
            <ac:spMk id="10" creationId="{9E4F82E6-F078-B111-A106-FF5CF31B2A2A}"/>
          </ac:spMkLst>
        </pc:spChg>
        <pc:picChg chg="add mod ord">
          <ac:chgData name="Luca Specht" userId="03b5395bde372c11" providerId="LiveId" clId="{A9F384B7-12BF-472B-9A0A-46666D42DF04}" dt="2023-07-05T10:43:33.451" v="8070" actId="1076"/>
          <ac:picMkLst>
            <pc:docMk/>
            <pc:sldMk cId="944579342" sldId="285"/>
            <ac:picMk id="8" creationId="{089F4BFC-68C4-B589-9306-472CCBFF487C}"/>
          </ac:picMkLst>
        </pc:picChg>
      </pc:sldChg>
      <pc:sldChg chg="addSp delSp add del mod addAnim delAnim">
        <pc:chgData name="Luca Specht" userId="03b5395bde372c11" providerId="LiveId" clId="{A9F384B7-12BF-472B-9A0A-46666D42DF04}" dt="2023-07-10T13:13:05.606" v="9311"/>
        <pc:sldMkLst>
          <pc:docMk/>
          <pc:sldMk cId="325658220" sldId="286"/>
        </pc:sldMkLst>
        <pc:picChg chg="add del">
          <ac:chgData name="Luca Specht" userId="03b5395bde372c11" providerId="LiveId" clId="{A9F384B7-12BF-472B-9A0A-46666D42DF04}" dt="2023-07-10T13:13:05.180" v="9310" actId="478"/>
          <ac:picMkLst>
            <pc:docMk/>
            <pc:sldMk cId="325658220" sldId="286"/>
            <ac:picMk id="8" creationId="{E5B70A1D-6E19-0FD3-AF84-66AB0BDFFEC5}"/>
          </ac:picMkLst>
        </pc:picChg>
      </pc:sldChg>
      <pc:sldChg chg="add del">
        <pc:chgData name="Luca Specht" userId="03b5395bde372c11" providerId="LiveId" clId="{A9F384B7-12BF-472B-9A0A-46666D42DF04}" dt="2023-07-10T11:53:04.939" v="9275" actId="47"/>
        <pc:sldMkLst>
          <pc:docMk/>
          <pc:sldMk cId="1420553145" sldId="286"/>
        </pc:sldMkLst>
      </pc:sldChg>
      <pc:sldChg chg="addSp delSp modSp add mod ord modNotesTx">
        <pc:chgData name="Luca Specht" userId="03b5395bde372c11" providerId="LiveId" clId="{A9F384B7-12BF-472B-9A0A-46666D42DF04}" dt="2023-07-10T18:53:03.519" v="10568" actId="20577"/>
        <pc:sldMkLst>
          <pc:docMk/>
          <pc:sldMk cId="3517843373" sldId="286"/>
        </pc:sldMkLst>
        <pc:spChg chg="mod">
          <ac:chgData name="Luca Specht" userId="03b5395bde372c11" providerId="LiveId" clId="{A9F384B7-12BF-472B-9A0A-46666D42DF04}" dt="2023-07-10T13:22:54.659" v="9573" actId="26606"/>
          <ac:spMkLst>
            <pc:docMk/>
            <pc:sldMk cId="3517843373" sldId="286"/>
            <ac:spMk id="2" creationId="{61CAD255-9FEC-0C3C-FFE0-8C5A3D987D11}"/>
          </ac:spMkLst>
        </pc:spChg>
        <pc:spChg chg="del mod">
          <ac:chgData name="Luca Specht" userId="03b5395bde372c11" providerId="LiveId" clId="{A9F384B7-12BF-472B-9A0A-46666D42DF04}" dt="2023-07-10T13:22:54.659" v="9573" actId="26606"/>
          <ac:spMkLst>
            <pc:docMk/>
            <pc:sldMk cId="3517843373" sldId="286"/>
            <ac:spMk id="3" creationId="{CD115EF2-5931-F6DB-A2F0-0F80DDB1817A}"/>
          </ac:spMkLst>
        </pc:spChg>
        <pc:spChg chg="mod">
          <ac:chgData name="Luca Specht" userId="03b5395bde372c11" providerId="LiveId" clId="{A9F384B7-12BF-472B-9A0A-46666D42DF04}" dt="2023-07-10T13:22:54.659" v="9573" actId="26606"/>
          <ac:spMkLst>
            <pc:docMk/>
            <pc:sldMk cId="3517843373" sldId="286"/>
            <ac:spMk id="4" creationId="{1DC92A9A-654A-2ACC-B32D-44F15427CDDC}"/>
          </ac:spMkLst>
        </pc:spChg>
        <pc:spChg chg="mod">
          <ac:chgData name="Luca Specht" userId="03b5395bde372c11" providerId="LiveId" clId="{A9F384B7-12BF-472B-9A0A-46666D42DF04}" dt="2023-07-10T13:22:54.659" v="9573" actId="26606"/>
          <ac:spMkLst>
            <pc:docMk/>
            <pc:sldMk cId="3517843373" sldId="286"/>
            <ac:spMk id="5" creationId="{160E2AC8-A22B-E44B-61FB-D4FDFC9EAD2A}"/>
          </ac:spMkLst>
        </pc:spChg>
        <pc:spChg chg="mod">
          <ac:chgData name="Luca Specht" userId="03b5395bde372c11" providerId="LiveId" clId="{A9F384B7-12BF-472B-9A0A-46666D42DF04}" dt="2023-07-10T13:22:54.659" v="9573" actId="26606"/>
          <ac:spMkLst>
            <pc:docMk/>
            <pc:sldMk cId="3517843373" sldId="286"/>
            <ac:spMk id="6" creationId="{122BC8C0-FBC1-FEAF-5003-554E64103B88}"/>
          </ac:spMkLst>
        </pc:spChg>
        <pc:spChg chg="add del mod">
          <ac:chgData name="Luca Specht" userId="03b5395bde372c11" providerId="LiveId" clId="{A9F384B7-12BF-472B-9A0A-46666D42DF04}" dt="2023-07-10T13:28:51.218" v="9631" actId="478"/>
          <ac:spMkLst>
            <pc:docMk/>
            <pc:sldMk cId="3517843373" sldId="286"/>
            <ac:spMk id="11" creationId="{A0225D88-D2DD-B2D0-31DA-F6F4E491E45F}"/>
          </ac:spMkLst>
        </pc:spChg>
        <pc:graphicFrameChg chg="add del mod">
          <ac:chgData name="Luca Specht" userId="03b5395bde372c11" providerId="LiveId" clId="{A9F384B7-12BF-472B-9A0A-46666D42DF04}" dt="2023-07-10T18:26:51.037" v="9814" actId="1076"/>
          <ac:graphicFrameMkLst>
            <pc:docMk/>
            <pc:sldMk cId="3517843373" sldId="286"/>
            <ac:graphicFrameMk id="9" creationId="{904F22DA-724C-2796-9B05-41192D2924DE}"/>
          </ac:graphicFrameMkLst>
        </pc:graphicFrameChg>
        <pc:picChg chg="del">
          <ac:chgData name="Luca Specht" userId="03b5395bde372c11" providerId="LiveId" clId="{A9F384B7-12BF-472B-9A0A-46666D42DF04}" dt="2023-07-10T13:13:09.172" v="9313" actId="478"/>
          <ac:picMkLst>
            <pc:docMk/>
            <pc:sldMk cId="3517843373" sldId="286"/>
            <ac:picMk id="8" creationId="{658C7B4F-1DCD-886B-FB97-CA7765781C1E}"/>
          </ac:picMkLst>
        </pc:picChg>
        <pc:picChg chg="del">
          <ac:chgData name="Luca Specht" userId="03b5395bde372c11" providerId="LiveId" clId="{A9F384B7-12BF-472B-9A0A-46666D42DF04}" dt="2023-07-10T13:13:09.608" v="9314" actId="478"/>
          <ac:picMkLst>
            <pc:docMk/>
            <pc:sldMk cId="3517843373" sldId="286"/>
            <ac:picMk id="10" creationId="{3BEE7395-B8A2-EE4C-FF0D-5AA6349B11B2}"/>
          </ac:picMkLst>
        </pc:picChg>
      </pc:sldChg>
    </pc:docChg>
  </pc:docChgLst>
  <pc:docChgLst>
    <pc:chgData name="Luca Specht" userId="03b5395bde372c11" providerId="LiveId" clId="{7B718168-8A6D-413E-97B7-C080E1ABA626}"/>
    <pc:docChg chg="undo redo custSel addSld delSld modSld sldOrd">
      <pc:chgData name="Luca Specht" userId="03b5395bde372c11" providerId="LiveId" clId="{7B718168-8A6D-413E-97B7-C080E1ABA626}" dt="2022-09-20T07:17:23.626" v="3865" actId="20577"/>
      <pc:docMkLst>
        <pc:docMk/>
      </pc:docMkLst>
      <pc:sldChg chg="addSp delSp modSp mod">
        <pc:chgData name="Luca Specht" userId="03b5395bde372c11" providerId="LiveId" clId="{7B718168-8A6D-413E-97B7-C080E1ABA626}" dt="2022-09-11T08:53:23.600" v="2487" actId="14100"/>
        <pc:sldMkLst>
          <pc:docMk/>
          <pc:sldMk cId="3536168811" sldId="256"/>
        </pc:sldMkLst>
        <pc:spChg chg="mod">
          <ac:chgData name="Luca Specht" userId="03b5395bde372c11" providerId="LiveId" clId="{7B718168-8A6D-413E-97B7-C080E1ABA626}" dt="2022-08-21T14:03:43.065" v="517" actId="14100"/>
          <ac:spMkLst>
            <pc:docMk/>
            <pc:sldMk cId="3536168811" sldId="256"/>
            <ac:spMk id="3" creationId="{AC1FB292-90C1-439C-8480-EB4116CF2374}"/>
          </ac:spMkLst>
        </pc:spChg>
        <pc:spChg chg="mod">
          <ac:chgData name="Luca Specht" userId="03b5395bde372c11" providerId="LiveId" clId="{7B718168-8A6D-413E-97B7-C080E1ABA626}" dt="2022-09-11T08:53:23.600" v="2487" actId="14100"/>
          <ac:spMkLst>
            <pc:docMk/>
            <pc:sldMk cId="3536168811" sldId="256"/>
            <ac:spMk id="9" creationId="{C6B18E6F-BDD9-4B0B-9B9E-C25187E0E1F2}"/>
          </ac:spMkLst>
        </pc:spChg>
        <pc:spChg chg="del">
          <ac:chgData name="Luca Specht" userId="03b5395bde372c11" providerId="LiveId" clId="{7B718168-8A6D-413E-97B7-C080E1ABA626}" dt="2022-09-11T08:53:15.248" v="2486" actId="478"/>
          <ac:spMkLst>
            <pc:docMk/>
            <pc:sldMk cId="3536168811" sldId="256"/>
            <ac:spMk id="12" creationId="{DC0A7569-3548-4C52-9ECA-ECED83637A17}"/>
          </ac:spMkLst>
        </pc:spChg>
        <pc:graphicFrameChg chg="add del modGraphic">
          <ac:chgData name="Luca Specht" userId="03b5395bde372c11" providerId="LiveId" clId="{7B718168-8A6D-413E-97B7-C080E1ABA626}" dt="2022-08-17T08:50:22.874" v="1" actId="27309"/>
          <ac:graphicFrameMkLst>
            <pc:docMk/>
            <pc:sldMk cId="3536168811" sldId="256"/>
            <ac:graphicFrameMk id="4" creationId="{38EB6CF5-5B6D-46B0-AF4F-9FACF8FC3E38}"/>
          </ac:graphicFrameMkLst>
        </pc:graphicFrameChg>
        <pc:graphicFrameChg chg="add del modGraphic">
          <ac:chgData name="Luca Specht" userId="03b5395bde372c11" providerId="LiveId" clId="{7B718168-8A6D-413E-97B7-C080E1ABA626}" dt="2022-08-17T08:50:26.110" v="3" actId="27309"/>
          <ac:graphicFrameMkLst>
            <pc:docMk/>
            <pc:sldMk cId="3536168811" sldId="256"/>
            <ac:graphicFrameMk id="7" creationId="{34C8C29D-4065-432D-80A3-A219BEAAED4E}"/>
          </ac:graphicFrameMkLst>
        </pc:graphicFrameChg>
      </pc:sldChg>
      <pc:sldChg chg="del">
        <pc:chgData name="Luca Specht" userId="03b5395bde372c11" providerId="LiveId" clId="{7B718168-8A6D-413E-97B7-C080E1ABA626}" dt="2022-08-21T14:03:47.161" v="518" actId="47"/>
        <pc:sldMkLst>
          <pc:docMk/>
          <pc:sldMk cId="2282538704" sldId="257"/>
        </pc:sldMkLst>
      </pc:sldChg>
      <pc:sldChg chg="addSp delSp modSp del mod">
        <pc:chgData name="Luca Specht" userId="03b5395bde372c11" providerId="LiveId" clId="{7B718168-8A6D-413E-97B7-C080E1ABA626}" dt="2022-08-21T14:03:47.853" v="519" actId="47"/>
        <pc:sldMkLst>
          <pc:docMk/>
          <pc:sldMk cId="3782702085" sldId="258"/>
        </pc:sldMkLst>
        <pc:spChg chg="mod ord">
          <ac:chgData name="Luca Specht" userId="03b5395bde372c11" providerId="LiveId" clId="{7B718168-8A6D-413E-97B7-C080E1ABA626}" dt="2022-08-21T14:03:34.626" v="512" actId="166"/>
          <ac:spMkLst>
            <pc:docMk/>
            <pc:sldMk cId="3782702085" sldId="258"/>
            <ac:spMk id="2" creationId="{3FDF9179-5F46-4028-8AD3-4988AB9A6C56}"/>
          </ac:spMkLst>
        </pc:spChg>
        <pc:picChg chg="add del mod">
          <ac:chgData name="Luca Specht" userId="03b5395bde372c11" providerId="LiveId" clId="{7B718168-8A6D-413E-97B7-C080E1ABA626}" dt="2022-08-21T14:03:35.535" v="514"/>
          <ac:picMkLst>
            <pc:docMk/>
            <pc:sldMk cId="3782702085" sldId="258"/>
            <ac:picMk id="7" creationId="{96A21249-01DB-4C3E-B5AA-E0CEABBB5EBD}"/>
          </ac:picMkLst>
        </pc:picChg>
      </pc:sldChg>
      <pc:sldChg chg="del">
        <pc:chgData name="Luca Specht" userId="03b5395bde372c11" providerId="LiveId" clId="{7B718168-8A6D-413E-97B7-C080E1ABA626}" dt="2022-08-21T14:03:48.532" v="520" actId="47"/>
        <pc:sldMkLst>
          <pc:docMk/>
          <pc:sldMk cId="3223094184" sldId="259"/>
        </pc:sldMkLst>
      </pc:sldChg>
      <pc:sldChg chg="addSp delSp modSp mod modAnim">
        <pc:chgData name="Luca Specht" userId="03b5395bde372c11" providerId="LiveId" clId="{7B718168-8A6D-413E-97B7-C080E1ABA626}" dt="2022-09-19T07:37:07.707" v="2634" actId="20577"/>
        <pc:sldMkLst>
          <pc:docMk/>
          <pc:sldMk cId="710272398" sldId="262"/>
        </pc:sldMkLst>
        <pc:spChg chg="add del mod">
          <ac:chgData name="Luca Specht" userId="03b5395bde372c11" providerId="LiveId" clId="{7B718168-8A6D-413E-97B7-C080E1ABA626}" dt="2022-08-30T10:02:19.736" v="1576" actId="478"/>
          <ac:spMkLst>
            <pc:docMk/>
            <pc:sldMk cId="710272398" sldId="262"/>
            <ac:spMk id="7" creationId="{7F2647F4-42B6-4E78-A277-5B4C1C4DA5DF}"/>
          </ac:spMkLst>
        </pc:spChg>
        <pc:spChg chg="mod">
          <ac:chgData name="Luca Specht" userId="03b5395bde372c11" providerId="LiveId" clId="{7B718168-8A6D-413E-97B7-C080E1ABA626}" dt="2022-08-31T09:07:37.088" v="1751" actId="20577"/>
          <ac:spMkLst>
            <pc:docMk/>
            <pc:sldMk cId="710272398" sldId="262"/>
            <ac:spMk id="11" creationId="{7609BA2F-010E-4718-8CB3-C6409A50B610}"/>
          </ac:spMkLst>
        </pc:spChg>
        <pc:spChg chg="mod">
          <ac:chgData name="Luca Specht" userId="03b5395bde372c11" providerId="LiveId" clId="{7B718168-8A6D-413E-97B7-C080E1ABA626}" dt="2022-09-19T07:37:07.707" v="2634" actId="20577"/>
          <ac:spMkLst>
            <pc:docMk/>
            <pc:sldMk cId="710272398" sldId="262"/>
            <ac:spMk id="12" creationId="{48E57D25-D87B-4914-B25A-B0F051533438}"/>
          </ac:spMkLst>
        </pc:spChg>
        <pc:picChg chg="del">
          <ac:chgData name="Luca Specht" userId="03b5395bde372c11" providerId="LiveId" clId="{7B718168-8A6D-413E-97B7-C080E1ABA626}" dt="2022-08-30T10:02:13.046" v="1575" actId="478"/>
          <ac:picMkLst>
            <pc:docMk/>
            <pc:sldMk cId="710272398" sldId="262"/>
            <ac:picMk id="9" creationId="{B0CE2605-4787-4D37-85D2-673DF8720471}"/>
          </ac:picMkLst>
        </pc:picChg>
        <pc:picChg chg="mod">
          <ac:chgData name="Luca Specht" userId="03b5395bde372c11" providerId="LiveId" clId="{7B718168-8A6D-413E-97B7-C080E1ABA626}" dt="2022-08-31T09:04:12.681" v="1703" actId="1076"/>
          <ac:picMkLst>
            <pc:docMk/>
            <pc:sldMk cId="710272398" sldId="262"/>
            <ac:picMk id="10" creationId="{DE6E6721-2920-46C7-BE85-DC36006BB139}"/>
          </ac:picMkLst>
        </pc:picChg>
        <pc:picChg chg="add del mod">
          <ac:chgData name="Luca Specht" userId="03b5395bde372c11" providerId="LiveId" clId="{7B718168-8A6D-413E-97B7-C080E1ABA626}" dt="2022-08-31T09:04:32.861" v="1706" actId="478"/>
          <ac:picMkLst>
            <pc:docMk/>
            <pc:sldMk cId="710272398" sldId="262"/>
            <ac:picMk id="1026" creationId="{6A6B833E-F027-4ADE-A277-E2B7C57F18DD}"/>
          </ac:picMkLst>
        </pc:picChg>
        <pc:picChg chg="add del">
          <ac:chgData name="Luca Specht" userId="03b5395bde372c11" providerId="LiveId" clId="{7B718168-8A6D-413E-97B7-C080E1ABA626}" dt="2022-08-31T09:04:32.861" v="1706" actId="478"/>
          <ac:picMkLst>
            <pc:docMk/>
            <pc:sldMk cId="710272398" sldId="262"/>
            <ac:picMk id="1028" creationId="{6C466768-AAF7-4183-AE66-7799A2A01BBF}"/>
          </ac:picMkLst>
        </pc:picChg>
        <pc:picChg chg="add mod">
          <ac:chgData name="Luca Specht" userId="03b5395bde372c11" providerId="LiveId" clId="{7B718168-8A6D-413E-97B7-C080E1ABA626}" dt="2022-08-31T09:15:14.266" v="2062" actId="1076"/>
          <ac:picMkLst>
            <pc:docMk/>
            <pc:sldMk cId="710272398" sldId="262"/>
            <ac:picMk id="1030" creationId="{F4B6B9CF-39A1-4556-947D-C2B016342236}"/>
          </ac:picMkLst>
        </pc:picChg>
      </pc:sldChg>
      <pc:sldChg chg="addSp delSp modSp mod modAnim">
        <pc:chgData name="Luca Specht" userId="03b5395bde372c11" providerId="LiveId" clId="{7B718168-8A6D-413E-97B7-C080E1ABA626}" dt="2022-09-19T20:31:29.564" v="3851" actId="20577"/>
        <pc:sldMkLst>
          <pc:docMk/>
          <pc:sldMk cId="1777112693" sldId="263"/>
        </pc:sldMkLst>
        <pc:spChg chg="mod">
          <ac:chgData name="Luca Specht" userId="03b5395bde372c11" providerId="LiveId" clId="{7B718168-8A6D-413E-97B7-C080E1ABA626}" dt="2022-09-19T20:31:29.564" v="3851" actId="20577"/>
          <ac:spMkLst>
            <pc:docMk/>
            <pc:sldMk cId="1777112693" sldId="263"/>
            <ac:spMk id="3" creationId="{56BD7DC3-17C3-4B09-9D8E-F143A82B205E}"/>
          </ac:spMkLst>
        </pc:spChg>
        <pc:spChg chg="add mod">
          <ac:chgData name="Luca Specht" userId="03b5395bde372c11" providerId="LiveId" clId="{7B718168-8A6D-413E-97B7-C080E1ABA626}" dt="2022-08-30T09:46:41.745" v="1373" actId="571"/>
          <ac:spMkLst>
            <pc:docMk/>
            <pc:sldMk cId="1777112693" sldId="263"/>
            <ac:spMk id="10" creationId="{3F9D8E48-0442-4257-8D78-C91FE2966E47}"/>
          </ac:spMkLst>
        </pc:spChg>
        <pc:spChg chg="add mod">
          <ac:chgData name="Luca Specht" userId="03b5395bde372c11" providerId="LiveId" clId="{7B718168-8A6D-413E-97B7-C080E1ABA626}" dt="2022-08-30T09:46:41.577" v="1372" actId="571"/>
          <ac:spMkLst>
            <pc:docMk/>
            <pc:sldMk cId="1777112693" sldId="263"/>
            <ac:spMk id="12" creationId="{51E0ED04-B67A-4E0C-B7E0-D462C9628DF8}"/>
          </ac:spMkLst>
        </pc:spChg>
        <pc:spChg chg="add mod">
          <ac:chgData name="Luca Specht" userId="03b5395bde372c11" providerId="LiveId" clId="{7B718168-8A6D-413E-97B7-C080E1ABA626}" dt="2022-08-30T09:46:41.420" v="1371" actId="571"/>
          <ac:spMkLst>
            <pc:docMk/>
            <pc:sldMk cId="1777112693" sldId="263"/>
            <ac:spMk id="14" creationId="{D7913D29-0D55-48B9-8E7E-55AF254462ED}"/>
          </ac:spMkLst>
        </pc:spChg>
        <pc:spChg chg="add mod">
          <ac:chgData name="Luca Specht" userId="03b5395bde372c11" providerId="LiveId" clId="{7B718168-8A6D-413E-97B7-C080E1ABA626}" dt="2022-08-30T09:46:41.195" v="1370" actId="571"/>
          <ac:spMkLst>
            <pc:docMk/>
            <pc:sldMk cId="1777112693" sldId="263"/>
            <ac:spMk id="16" creationId="{99FF0771-0C6A-4E0E-87F1-4D0F3A3909D5}"/>
          </ac:spMkLst>
        </pc:spChg>
        <pc:spChg chg="add mod">
          <ac:chgData name="Luca Specht" userId="03b5395bde372c11" providerId="LiveId" clId="{7B718168-8A6D-413E-97B7-C080E1ABA626}" dt="2022-08-30T09:46:51.962" v="1375" actId="571"/>
          <ac:spMkLst>
            <pc:docMk/>
            <pc:sldMk cId="1777112693" sldId="263"/>
            <ac:spMk id="18" creationId="{1520D1A6-9097-45B8-888C-E37C416D3C41}"/>
          </ac:spMkLst>
        </pc:spChg>
        <pc:spChg chg="add del mod">
          <ac:chgData name="Luca Specht" userId="03b5395bde372c11" providerId="LiveId" clId="{7B718168-8A6D-413E-97B7-C080E1ABA626}" dt="2022-08-30T09:47:42.647" v="1393" actId="767"/>
          <ac:spMkLst>
            <pc:docMk/>
            <pc:sldMk cId="1777112693" sldId="263"/>
            <ac:spMk id="20" creationId="{F6BFCD83-EB87-421A-9E28-635DFD282FA7}"/>
          </ac:spMkLst>
        </pc:spChg>
        <pc:picChg chg="mod modCrop">
          <ac:chgData name="Luca Specht" userId="03b5395bde372c11" providerId="LiveId" clId="{7B718168-8A6D-413E-97B7-C080E1ABA626}" dt="2022-08-30T09:36:57.819" v="1322" actId="1076"/>
          <ac:picMkLst>
            <pc:docMk/>
            <pc:sldMk cId="1777112693" sldId="263"/>
            <ac:picMk id="7" creationId="{0063CC8D-508F-40C8-8B15-BD52292B6174}"/>
          </ac:picMkLst>
        </pc:picChg>
        <pc:picChg chg="add mod modCrop">
          <ac:chgData name="Luca Specht" userId="03b5395bde372c11" providerId="LiveId" clId="{7B718168-8A6D-413E-97B7-C080E1ABA626}" dt="2022-08-30T09:46:57.038" v="1377" actId="1076"/>
          <ac:picMkLst>
            <pc:docMk/>
            <pc:sldMk cId="1777112693" sldId="263"/>
            <ac:picMk id="8" creationId="{DE772257-2A24-42DA-8888-56D44CAA4D74}"/>
          </ac:picMkLst>
        </pc:picChg>
        <pc:picChg chg="add mod modCrop">
          <ac:chgData name="Luca Specht" userId="03b5395bde372c11" providerId="LiveId" clId="{7B718168-8A6D-413E-97B7-C080E1ABA626}" dt="2022-08-30T09:37:16.894" v="1331" actId="1076"/>
          <ac:picMkLst>
            <pc:docMk/>
            <pc:sldMk cId="1777112693" sldId="263"/>
            <ac:picMk id="9" creationId="{103C0900-C1BD-496C-BBCA-9104C9157CFB}"/>
          </ac:picMkLst>
        </pc:picChg>
        <pc:picChg chg="add mod modCrop">
          <ac:chgData name="Luca Specht" userId="03b5395bde372c11" providerId="LiveId" clId="{7B718168-8A6D-413E-97B7-C080E1ABA626}" dt="2022-09-19T10:27:49.796" v="3306" actId="1076"/>
          <ac:picMkLst>
            <pc:docMk/>
            <pc:sldMk cId="1777112693" sldId="263"/>
            <ac:picMk id="11" creationId="{3FBE59D4-EED9-4CE1-8300-D8D51008AD81}"/>
          </ac:picMkLst>
        </pc:picChg>
        <pc:picChg chg="add mod">
          <ac:chgData name="Luca Specht" userId="03b5395bde372c11" providerId="LiveId" clId="{7B718168-8A6D-413E-97B7-C080E1ABA626}" dt="2022-08-30T09:46:41.745" v="1373" actId="571"/>
          <ac:picMkLst>
            <pc:docMk/>
            <pc:sldMk cId="1777112693" sldId="263"/>
            <ac:picMk id="11" creationId="{F3530B67-34D0-48F6-A8C1-96FC3C3C1586}"/>
          </ac:picMkLst>
        </pc:picChg>
        <pc:picChg chg="add mod">
          <ac:chgData name="Luca Specht" userId="03b5395bde372c11" providerId="LiveId" clId="{7B718168-8A6D-413E-97B7-C080E1ABA626}" dt="2022-08-30T09:46:41.577" v="1372" actId="571"/>
          <ac:picMkLst>
            <pc:docMk/>
            <pc:sldMk cId="1777112693" sldId="263"/>
            <ac:picMk id="13" creationId="{7BF78089-4040-4D41-844B-66F9CF1F0143}"/>
          </ac:picMkLst>
        </pc:picChg>
        <pc:picChg chg="add mod">
          <ac:chgData name="Luca Specht" userId="03b5395bde372c11" providerId="LiveId" clId="{7B718168-8A6D-413E-97B7-C080E1ABA626}" dt="2022-08-30T09:46:41.420" v="1371" actId="571"/>
          <ac:picMkLst>
            <pc:docMk/>
            <pc:sldMk cId="1777112693" sldId="263"/>
            <ac:picMk id="15" creationId="{01B32759-99C5-48A0-A2D1-B557456044C3}"/>
          </ac:picMkLst>
        </pc:picChg>
        <pc:picChg chg="add mod">
          <ac:chgData name="Luca Specht" userId="03b5395bde372c11" providerId="LiveId" clId="{7B718168-8A6D-413E-97B7-C080E1ABA626}" dt="2022-08-30T09:46:41.195" v="1370" actId="571"/>
          <ac:picMkLst>
            <pc:docMk/>
            <pc:sldMk cId="1777112693" sldId="263"/>
            <ac:picMk id="17" creationId="{8B2300F2-D7FE-47D6-85D5-5506028A409B}"/>
          </ac:picMkLst>
        </pc:picChg>
        <pc:picChg chg="add mod">
          <ac:chgData name="Luca Specht" userId="03b5395bde372c11" providerId="LiveId" clId="{7B718168-8A6D-413E-97B7-C080E1ABA626}" dt="2022-08-30T09:46:51.962" v="1375" actId="571"/>
          <ac:picMkLst>
            <pc:docMk/>
            <pc:sldMk cId="1777112693" sldId="263"/>
            <ac:picMk id="19" creationId="{D7BABFA5-DB00-497E-B854-D30DE4E60999}"/>
          </ac:picMkLst>
        </pc:picChg>
        <pc:picChg chg="add del mod">
          <ac:chgData name="Luca Specht" userId="03b5395bde372c11" providerId="LiveId" clId="{7B718168-8A6D-413E-97B7-C080E1ABA626}" dt="2022-09-19T10:18:25.895" v="3284"/>
          <ac:picMkLst>
            <pc:docMk/>
            <pc:sldMk cId="1777112693" sldId="263"/>
            <ac:picMk id="1026" creationId="{4426A3B9-B9FD-4DE2-AE10-9855DF2F4BB5}"/>
          </ac:picMkLst>
        </pc:picChg>
        <pc:picChg chg="add mod">
          <ac:chgData name="Luca Specht" userId="03b5395bde372c11" providerId="LiveId" clId="{7B718168-8A6D-413E-97B7-C080E1ABA626}" dt="2022-09-19T10:27:52.300" v="3308" actId="14100"/>
          <ac:picMkLst>
            <pc:docMk/>
            <pc:sldMk cId="1777112693" sldId="263"/>
            <ac:picMk id="1028" creationId="{AE93F7F9-09D2-47A7-BBD6-C201890B2B97}"/>
          </ac:picMkLst>
        </pc:picChg>
      </pc:sldChg>
      <pc:sldChg chg="addSp delSp modSp mod addAnim delAnim modAnim">
        <pc:chgData name="Luca Specht" userId="03b5395bde372c11" providerId="LiveId" clId="{7B718168-8A6D-413E-97B7-C080E1ABA626}" dt="2022-09-20T07:17:23.626" v="3865" actId="20577"/>
        <pc:sldMkLst>
          <pc:docMk/>
          <pc:sldMk cId="294303585" sldId="265"/>
        </pc:sldMkLst>
        <pc:spChg chg="mod">
          <ac:chgData name="Luca Specht" userId="03b5395bde372c11" providerId="LiveId" clId="{7B718168-8A6D-413E-97B7-C080E1ABA626}" dt="2022-08-30T09:52:50.955" v="1434" actId="1076"/>
          <ac:spMkLst>
            <pc:docMk/>
            <pc:sldMk cId="294303585" sldId="265"/>
            <ac:spMk id="9" creationId="{DF3C2DA2-BBBF-49E6-BFCB-29048F7BDA92}"/>
          </ac:spMkLst>
        </pc:spChg>
        <pc:spChg chg="mod">
          <ac:chgData name="Luca Specht" userId="03b5395bde372c11" providerId="LiveId" clId="{7B718168-8A6D-413E-97B7-C080E1ABA626}" dt="2022-08-30T09:52:14.091" v="1423" actId="164"/>
          <ac:spMkLst>
            <pc:docMk/>
            <pc:sldMk cId="294303585" sldId="265"/>
            <ac:spMk id="13" creationId="{EDEC1CB9-AB96-45BC-AABC-C2EC12DB4DF1}"/>
          </ac:spMkLst>
        </pc:spChg>
        <pc:spChg chg="mod">
          <ac:chgData name="Luca Specht" userId="03b5395bde372c11" providerId="LiveId" clId="{7B718168-8A6D-413E-97B7-C080E1ABA626}" dt="2022-08-30T09:53:08.673" v="1441" actId="1076"/>
          <ac:spMkLst>
            <pc:docMk/>
            <pc:sldMk cId="294303585" sldId="265"/>
            <ac:spMk id="14" creationId="{1057F88C-72E8-4405-8D94-FA6478B225EE}"/>
          </ac:spMkLst>
        </pc:spChg>
        <pc:spChg chg="mod">
          <ac:chgData name="Luca Specht" userId="03b5395bde372c11" providerId="LiveId" clId="{7B718168-8A6D-413E-97B7-C080E1ABA626}" dt="2022-09-19T18:57:55.295" v="3825" actId="164"/>
          <ac:spMkLst>
            <pc:docMk/>
            <pc:sldMk cId="294303585" sldId="265"/>
            <ac:spMk id="16" creationId="{5F07115F-7376-4356-954D-9B4EDE4DD319}"/>
          </ac:spMkLst>
        </pc:spChg>
        <pc:spChg chg="mod">
          <ac:chgData name="Luca Specht" userId="03b5395bde372c11" providerId="LiveId" clId="{7B718168-8A6D-413E-97B7-C080E1ABA626}" dt="2022-09-19T18:57:55.295" v="3825" actId="164"/>
          <ac:spMkLst>
            <pc:docMk/>
            <pc:sldMk cId="294303585" sldId="265"/>
            <ac:spMk id="17" creationId="{3CD8632F-3208-4C7C-A465-76B33AE64C24}"/>
          </ac:spMkLst>
        </pc:spChg>
        <pc:spChg chg="mod">
          <ac:chgData name="Luca Specht" userId="03b5395bde372c11" providerId="LiveId" clId="{7B718168-8A6D-413E-97B7-C080E1ABA626}" dt="2022-08-30T09:52:16.509" v="1424" actId="164"/>
          <ac:spMkLst>
            <pc:docMk/>
            <pc:sldMk cId="294303585" sldId="265"/>
            <ac:spMk id="21" creationId="{CFB0A47D-1DD1-44F3-8CCE-4E501EE719A6}"/>
          </ac:spMkLst>
        </pc:spChg>
        <pc:spChg chg="del mod">
          <ac:chgData name="Luca Specht" userId="03b5395bde372c11" providerId="LiveId" clId="{7B718168-8A6D-413E-97B7-C080E1ABA626}" dt="2022-09-19T18:56:35.531" v="3808" actId="478"/>
          <ac:spMkLst>
            <pc:docMk/>
            <pc:sldMk cId="294303585" sldId="265"/>
            <ac:spMk id="23" creationId="{97D35427-EEB6-4A7B-82C1-C7533A24EDA4}"/>
          </ac:spMkLst>
        </pc:spChg>
        <pc:spChg chg="del">
          <ac:chgData name="Luca Specht" userId="03b5395bde372c11" providerId="LiveId" clId="{7B718168-8A6D-413E-97B7-C080E1ABA626}" dt="2022-09-19T18:56:38.826" v="3811" actId="478"/>
          <ac:spMkLst>
            <pc:docMk/>
            <pc:sldMk cId="294303585" sldId="265"/>
            <ac:spMk id="24" creationId="{EDAE7EA8-73AC-4B3F-B46D-34FBED7181D5}"/>
          </ac:spMkLst>
        </pc:spChg>
        <pc:spChg chg="del topLvl">
          <ac:chgData name="Luca Specht" userId="03b5395bde372c11" providerId="LiveId" clId="{7B718168-8A6D-413E-97B7-C080E1ABA626}" dt="2022-09-19T18:56:41.184" v="3813" actId="478"/>
          <ac:spMkLst>
            <pc:docMk/>
            <pc:sldMk cId="294303585" sldId="265"/>
            <ac:spMk id="25" creationId="{F3DC5BDE-F824-4DD6-82F0-B22E552D4DE8}"/>
          </ac:spMkLst>
        </pc:spChg>
        <pc:spChg chg="del">
          <ac:chgData name="Luca Specht" userId="03b5395bde372c11" providerId="LiveId" clId="{7B718168-8A6D-413E-97B7-C080E1ABA626}" dt="2022-09-19T18:56:40.179" v="3812" actId="478"/>
          <ac:spMkLst>
            <pc:docMk/>
            <pc:sldMk cId="294303585" sldId="265"/>
            <ac:spMk id="26" creationId="{A3C18A9F-7909-4159-9544-DB9EF59A3893}"/>
          </ac:spMkLst>
        </pc:spChg>
        <pc:spChg chg="add mod">
          <ac:chgData name="Luca Specht" userId="03b5395bde372c11" providerId="LiveId" clId="{7B718168-8A6D-413E-97B7-C080E1ABA626}" dt="2022-09-20T07:17:23.626" v="3865" actId="20577"/>
          <ac:spMkLst>
            <pc:docMk/>
            <pc:sldMk cId="294303585" sldId="265"/>
            <ac:spMk id="28" creationId="{5B1B59A1-8983-4AD3-A415-993F2CA901AA}"/>
          </ac:spMkLst>
        </pc:spChg>
        <pc:grpChg chg="add mod">
          <ac:chgData name="Luca Specht" userId="03b5395bde372c11" providerId="LiveId" clId="{7B718168-8A6D-413E-97B7-C080E1ABA626}" dt="2022-09-19T18:47:20.901" v="3679" actId="1076"/>
          <ac:grpSpMkLst>
            <pc:docMk/>
            <pc:sldMk cId="294303585" sldId="265"/>
            <ac:grpSpMk id="3" creationId="{566721C6-9F08-484A-B94A-E3152F443B95}"/>
          </ac:grpSpMkLst>
        </pc:grpChg>
        <pc:grpChg chg="mod">
          <ac:chgData name="Luca Specht" userId="03b5395bde372c11" providerId="LiveId" clId="{7B718168-8A6D-413E-97B7-C080E1ABA626}" dt="2022-08-30T09:51:56.629" v="1419" actId="164"/>
          <ac:grpSpMkLst>
            <pc:docMk/>
            <pc:sldMk cId="294303585" sldId="265"/>
            <ac:grpSpMk id="7" creationId="{CF75ED22-578B-4E98-A4BF-8E688B8BA37F}"/>
          </ac:grpSpMkLst>
        </pc:grpChg>
        <pc:grpChg chg="add mod">
          <ac:chgData name="Luca Specht" userId="03b5395bde372c11" providerId="LiveId" clId="{7B718168-8A6D-413E-97B7-C080E1ABA626}" dt="2022-08-30T09:56:55.152" v="1526" actId="1076"/>
          <ac:grpSpMkLst>
            <pc:docMk/>
            <pc:sldMk cId="294303585" sldId="265"/>
            <ac:grpSpMk id="10" creationId="{91A03ACC-EFD2-45EF-8366-B34A6885AA86}"/>
          </ac:grpSpMkLst>
        </pc:grpChg>
        <pc:grpChg chg="add del mod">
          <ac:chgData name="Luca Specht" userId="03b5395bde372c11" providerId="LiveId" clId="{7B718168-8A6D-413E-97B7-C080E1ABA626}" dt="2022-09-19T18:56:41.184" v="3813" actId="478"/>
          <ac:grpSpMkLst>
            <pc:docMk/>
            <pc:sldMk cId="294303585" sldId="265"/>
            <ac:grpSpMk id="11" creationId="{8B85A4B0-F504-4D50-BA56-4AE6E0ADB723}"/>
          </ac:grpSpMkLst>
        </pc:grpChg>
        <pc:grpChg chg="mod">
          <ac:chgData name="Luca Specht" userId="03b5395bde372c11" providerId="LiveId" clId="{7B718168-8A6D-413E-97B7-C080E1ABA626}" dt="2022-08-30T09:52:16.509" v="1424" actId="164"/>
          <ac:grpSpMkLst>
            <pc:docMk/>
            <pc:sldMk cId="294303585" sldId="265"/>
            <ac:grpSpMk id="12" creationId="{E16481D7-56B3-420F-AC7C-A846634820B8}"/>
          </ac:grpSpMkLst>
        </pc:grpChg>
        <pc:grpChg chg="mod topLvl">
          <ac:chgData name="Luca Specht" userId="03b5395bde372c11" providerId="LiveId" clId="{7B718168-8A6D-413E-97B7-C080E1ABA626}" dt="2022-09-19T18:57:56.254" v="3826" actId="164"/>
          <ac:grpSpMkLst>
            <pc:docMk/>
            <pc:sldMk cId="294303585" sldId="265"/>
            <ac:grpSpMk id="15" creationId="{D7950484-B912-44CB-A875-5F495D6C794E}"/>
          </ac:grpSpMkLst>
        </pc:grpChg>
        <pc:grpChg chg="add mod">
          <ac:chgData name="Luca Specht" userId="03b5395bde372c11" providerId="LiveId" clId="{7B718168-8A6D-413E-97B7-C080E1ABA626}" dt="2022-08-30T09:56:25.612" v="1514" actId="1076"/>
          <ac:grpSpMkLst>
            <pc:docMk/>
            <pc:sldMk cId="294303585" sldId="265"/>
            <ac:grpSpMk id="19" creationId="{BBDED7A1-A68C-45D6-8CE7-4AE825C4D9D7}"/>
          </ac:grpSpMkLst>
        </pc:grpChg>
        <pc:grpChg chg="del mod">
          <ac:chgData name="Luca Specht" userId="03b5395bde372c11" providerId="LiveId" clId="{7B718168-8A6D-413E-97B7-C080E1ABA626}" dt="2022-09-19T18:56:40.179" v="3812" actId="478"/>
          <ac:grpSpMkLst>
            <pc:docMk/>
            <pc:sldMk cId="294303585" sldId="265"/>
            <ac:grpSpMk id="22" creationId="{6B0674B8-CE31-46BF-8A30-AF075474D6F1}"/>
          </ac:grpSpMkLst>
        </pc:grpChg>
        <pc:grpChg chg="add mod">
          <ac:chgData name="Luca Specht" userId="03b5395bde372c11" providerId="LiveId" clId="{7B718168-8A6D-413E-97B7-C080E1ABA626}" dt="2022-09-19T18:57:56.254" v="3826" actId="164"/>
          <ac:grpSpMkLst>
            <pc:docMk/>
            <pc:sldMk cId="294303585" sldId="265"/>
            <ac:grpSpMk id="27" creationId="{D2EAAF00-E683-466B-AACA-E69CF3D31AE7}"/>
          </ac:grpSpMkLst>
        </pc:grpChg>
        <pc:picChg chg="mod">
          <ac:chgData name="Luca Specht" userId="03b5395bde372c11" providerId="LiveId" clId="{7B718168-8A6D-413E-97B7-C080E1ABA626}" dt="2022-08-30T09:51:56.629" v="1419" actId="164"/>
          <ac:picMkLst>
            <pc:docMk/>
            <pc:sldMk cId="294303585" sldId="265"/>
            <ac:picMk id="18" creationId="{7098C064-022E-42DC-B875-ED99A69339E8}"/>
          </ac:picMkLst>
        </pc:picChg>
        <pc:picChg chg="mod">
          <ac:chgData name="Luca Specht" userId="03b5395bde372c11" providerId="LiveId" clId="{7B718168-8A6D-413E-97B7-C080E1ABA626}" dt="2022-08-30T09:52:16.509" v="1424" actId="164"/>
          <ac:picMkLst>
            <pc:docMk/>
            <pc:sldMk cId="294303585" sldId="265"/>
            <ac:picMk id="20" creationId="{7C3AAE8A-E592-4BC7-8D61-580FDDA43762}"/>
          </ac:picMkLst>
        </pc:picChg>
        <pc:picChg chg="add mod">
          <ac:chgData name="Luca Specht" userId="03b5395bde372c11" providerId="LiveId" clId="{7B718168-8A6D-413E-97B7-C080E1ABA626}" dt="2022-08-30T09:56:25.612" v="1514" actId="1076"/>
          <ac:picMkLst>
            <pc:docMk/>
            <pc:sldMk cId="294303585" sldId="265"/>
            <ac:picMk id="1026" creationId="{DAB16E00-4476-473B-86F2-370E0930B713}"/>
          </ac:picMkLst>
        </pc:picChg>
        <pc:picChg chg="add del">
          <ac:chgData name="Luca Specht" userId="03b5395bde372c11" providerId="LiveId" clId="{7B718168-8A6D-413E-97B7-C080E1ABA626}" dt="2022-08-30T09:55:10.089" v="1451" actId="478"/>
          <ac:picMkLst>
            <pc:docMk/>
            <pc:sldMk cId="294303585" sldId="265"/>
            <ac:picMk id="1028" creationId="{AB311B79-C6AC-4DA0-A4FD-68B81A75DB63}"/>
          </ac:picMkLst>
        </pc:picChg>
        <pc:picChg chg="add mod">
          <ac:chgData name="Luca Specht" userId="03b5395bde372c11" providerId="LiveId" clId="{7B718168-8A6D-413E-97B7-C080E1ABA626}" dt="2022-09-19T18:57:56.254" v="3826" actId="164"/>
          <ac:picMkLst>
            <pc:docMk/>
            <pc:sldMk cId="294303585" sldId="265"/>
            <ac:picMk id="2050" creationId="{41B913FD-6AE1-41E4-B7DB-64297DD6B522}"/>
          </ac:picMkLst>
        </pc:picChg>
      </pc:sldChg>
      <pc:sldChg chg="addSp delSp modSp mod modAnim">
        <pc:chgData name="Luca Specht" userId="03b5395bde372c11" providerId="LiveId" clId="{7B718168-8A6D-413E-97B7-C080E1ABA626}" dt="2022-09-19T19:09:25.493" v="3841" actId="1076"/>
        <pc:sldMkLst>
          <pc:docMk/>
          <pc:sldMk cId="3276333614" sldId="266"/>
        </pc:sldMkLst>
        <pc:spChg chg="mod">
          <ac:chgData name="Luca Specht" userId="03b5395bde372c11" providerId="LiveId" clId="{7B718168-8A6D-413E-97B7-C080E1ABA626}" dt="2022-08-30T09:59:13.132" v="1555" actId="113"/>
          <ac:spMkLst>
            <pc:docMk/>
            <pc:sldMk cId="3276333614" sldId="266"/>
            <ac:spMk id="3" creationId="{769D6010-8F25-4603-8A3B-27F5FC9E37A8}"/>
          </ac:spMkLst>
        </pc:spChg>
        <pc:spChg chg="add mod">
          <ac:chgData name="Luca Specht" userId="03b5395bde372c11" providerId="LiveId" clId="{7B718168-8A6D-413E-97B7-C080E1ABA626}" dt="2022-09-19T19:09:23.659" v="3840" actId="1076"/>
          <ac:spMkLst>
            <pc:docMk/>
            <pc:sldMk cId="3276333614" sldId="266"/>
            <ac:spMk id="5" creationId="{83276077-DE43-4316-9A2A-8069E5D3A235}"/>
          </ac:spMkLst>
        </pc:spChg>
        <pc:spChg chg="add del mod">
          <ac:chgData name="Luca Specht" userId="03b5395bde372c11" providerId="LiveId" clId="{7B718168-8A6D-413E-97B7-C080E1ABA626}" dt="2022-08-30T10:00:26.978" v="1566" actId="478"/>
          <ac:spMkLst>
            <pc:docMk/>
            <pc:sldMk cId="3276333614" sldId="266"/>
            <ac:spMk id="11" creationId="{03A2FA59-2AF6-4201-80F8-80FB912C4AEE}"/>
          </ac:spMkLst>
        </pc:spChg>
        <pc:picChg chg="mod modCrop">
          <ac:chgData name="Luca Specht" userId="03b5395bde372c11" providerId="LiveId" clId="{7B718168-8A6D-413E-97B7-C080E1ABA626}" dt="2022-09-19T19:09:21.236" v="3839" actId="1076"/>
          <ac:picMkLst>
            <pc:docMk/>
            <pc:sldMk cId="3276333614" sldId="266"/>
            <ac:picMk id="9" creationId="{CBE30C05-E9E8-41EE-A032-E82D9E48B9F9}"/>
          </ac:picMkLst>
        </pc:picChg>
        <pc:picChg chg="add mod">
          <ac:chgData name="Luca Specht" userId="03b5395bde372c11" providerId="LiveId" clId="{7B718168-8A6D-413E-97B7-C080E1ABA626}" dt="2022-09-19T19:09:25.493" v="3841" actId="1076"/>
          <ac:picMkLst>
            <pc:docMk/>
            <pc:sldMk cId="3276333614" sldId="266"/>
            <ac:picMk id="10" creationId="{D57FE6AB-1980-4D57-9A57-38ADFF96555F}"/>
          </ac:picMkLst>
        </pc:picChg>
      </pc:sldChg>
      <pc:sldChg chg="addSp delSp modSp mod">
        <pc:chgData name="Luca Specht" userId="03b5395bde372c11" providerId="LiveId" clId="{7B718168-8A6D-413E-97B7-C080E1ABA626}" dt="2022-09-19T10:38:52.721" v="3422" actId="1076"/>
        <pc:sldMkLst>
          <pc:docMk/>
          <pc:sldMk cId="498662658" sldId="269"/>
        </pc:sldMkLst>
        <pc:spChg chg="add del mod">
          <ac:chgData name="Luca Specht" userId="03b5395bde372c11" providerId="LiveId" clId="{7B718168-8A6D-413E-97B7-C080E1ABA626}" dt="2022-09-19T10:38:52.721" v="3422" actId="1076"/>
          <ac:spMkLst>
            <pc:docMk/>
            <pc:sldMk cId="498662658" sldId="269"/>
            <ac:spMk id="6" creationId="{2F4C198F-8DA3-435E-A4D5-D45EE2D159B5}"/>
          </ac:spMkLst>
        </pc:spChg>
        <pc:spChg chg="add del mod">
          <ac:chgData name="Luca Specht" userId="03b5395bde372c11" providerId="LiveId" clId="{7B718168-8A6D-413E-97B7-C080E1ABA626}" dt="2022-09-19T09:57:25.514" v="3225" actId="478"/>
          <ac:spMkLst>
            <pc:docMk/>
            <pc:sldMk cId="498662658" sldId="269"/>
            <ac:spMk id="7" creationId="{A08FEBB0-75D3-4905-8E47-EF521B32BA08}"/>
          </ac:spMkLst>
        </pc:spChg>
        <pc:spChg chg="add mod">
          <ac:chgData name="Luca Specht" userId="03b5395bde372c11" providerId="LiveId" clId="{7B718168-8A6D-413E-97B7-C080E1ABA626}" dt="2022-09-19T10:38:50.881" v="3421" actId="1076"/>
          <ac:spMkLst>
            <pc:docMk/>
            <pc:sldMk cId="498662658" sldId="269"/>
            <ac:spMk id="12" creationId="{A66D9542-F3F9-4822-B38D-8AC4811D8959}"/>
          </ac:spMkLst>
        </pc:spChg>
        <pc:spChg chg="add mod">
          <ac:chgData name="Luca Specht" userId="03b5395bde372c11" providerId="LiveId" clId="{7B718168-8A6D-413E-97B7-C080E1ABA626}" dt="2022-09-19T10:38:45.187" v="3420" actId="1076"/>
          <ac:spMkLst>
            <pc:docMk/>
            <pc:sldMk cId="498662658" sldId="269"/>
            <ac:spMk id="13" creationId="{38A8DF7C-F8E7-43AA-9921-FC45E72A20BC}"/>
          </ac:spMkLst>
        </pc:spChg>
      </pc:sldChg>
      <pc:sldChg chg="addSp delSp modSp del mod ord">
        <pc:chgData name="Luca Specht" userId="03b5395bde372c11" providerId="LiveId" clId="{7B718168-8A6D-413E-97B7-C080E1ABA626}" dt="2022-08-21T16:33:44.838" v="543" actId="47"/>
        <pc:sldMkLst>
          <pc:docMk/>
          <pc:sldMk cId="852670894" sldId="274"/>
        </pc:sldMkLst>
        <pc:spChg chg="mod">
          <ac:chgData name="Luca Specht" userId="03b5395bde372c11" providerId="LiveId" clId="{7B718168-8A6D-413E-97B7-C080E1ABA626}" dt="2022-08-17T08:51:58.933" v="32" actId="20577"/>
          <ac:spMkLst>
            <pc:docMk/>
            <pc:sldMk cId="852670894" sldId="274"/>
            <ac:spMk id="2" creationId="{A7CA13FE-7A13-4ED3-8196-74CAF963149C}"/>
          </ac:spMkLst>
        </pc:spChg>
        <pc:spChg chg="del">
          <ac:chgData name="Luca Specht" userId="03b5395bde372c11" providerId="LiveId" clId="{7B718168-8A6D-413E-97B7-C080E1ABA626}" dt="2022-08-21T16:33:19.855" v="540" actId="478"/>
          <ac:spMkLst>
            <pc:docMk/>
            <pc:sldMk cId="852670894" sldId="274"/>
            <ac:spMk id="3" creationId="{E7FD6150-4476-428E-BB61-724E0142D925}"/>
          </ac:spMkLst>
        </pc:spChg>
        <pc:spChg chg="add mod">
          <ac:chgData name="Luca Specht" userId="03b5395bde372c11" providerId="LiveId" clId="{7B718168-8A6D-413E-97B7-C080E1ABA626}" dt="2022-08-21T16:33:19.855" v="540" actId="478"/>
          <ac:spMkLst>
            <pc:docMk/>
            <pc:sldMk cId="852670894" sldId="274"/>
            <ac:spMk id="8" creationId="{AD2C0BB7-5F45-4E2E-B69F-1A2E819F6DC6}"/>
          </ac:spMkLst>
        </pc:spChg>
        <pc:spChg chg="add mod">
          <ac:chgData name="Luca Specht" userId="03b5395bde372c11" providerId="LiveId" clId="{7B718168-8A6D-413E-97B7-C080E1ABA626}" dt="2022-08-21T16:33:21.036" v="541" actId="478"/>
          <ac:spMkLst>
            <pc:docMk/>
            <pc:sldMk cId="852670894" sldId="274"/>
            <ac:spMk id="11" creationId="{1B7284BA-2D94-437E-BF16-0860B75A68D5}"/>
          </ac:spMkLst>
        </pc:spChg>
        <pc:graphicFrameChg chg="del">
          <ac:chgData name="Luca Specht" userId="03b5395bde372c11" providerId="LiveId" clId="{7B718168-8A6D-413E-97B7-C080E1ABA626}" dt="2022-08-21T16:33:21.036" v="541" actId="478"/>
          <ac:graphicFrameMkLst>
            <pc:docMk/>
            <pc:sldMk cId="852670894" sldId="274"/>
            <ac:graphicFrameMk id="10" creationId="{7E7EE0D9-F96C-4F09-9F41-32C62A5A6547}"/>
          </ac:graphicFrameMkLst>
        </pc:graphicFrameChg>
      </pc:sldChg>
      <pc:sldChg chg="addSp delSp modSp mod modAnim">
        <pc:chgData name="Luca Specht" userId="03b5395bde372c11" providerId="LiveId" clId="{7B718168-8A6D-413E-97B7-C080E1ABA626}" dt="2022-09-19T07:38:12.195" v="2636"/>
        <pc:sldMkLst>
          <pc:docMk/>
          <pc:sldMk cId="4054142685" sldId="276"/>
        </pc:sldMkLst>
        <pc:spChg chg="add del mod">
          <ac:chgData name="Luca Specht" userId="03b5395bde372c11" providerId="LiveId" clId="{7B718168-8A6D-413E-97B7-C080E1ABA626}" dt="2022-08-30T10:11:01.231" v="1581" actId="478"/>
          <ac:spMkLst>
            <pc:docMk/>
            <pc:sldMk cId="4054142685" sldId="276"/>
            <ac:spMk id="7" creationId="{208741D5-11AA-4D02-BF78-B67D3F367EBE}"/>
          </ac:spMkLst>
        </pc:spChg>
        <pc:spChg chg="mod">
          <ac:chgData name="Luca Specht" userId="03b5395bde372c11" providerId="LiveId" clId="{7B718168-8A6D-413E-97B7-C080E1ABA626}" dt="2022-08-31T09:09:27.115" v="1949" actId="20577"/>
          <ac:spMkLst>
            <pc:docMk/>
            <pc:sldMk cId="4054142685" sldId="276"/>
            <ac:spMk id="13" creationId="{EA016BF1-3F48-4D0B-9359-0987D1445AFE}"/>
          </ac:spMkLst>
        </pc:spChg>
        <pc:picChg chg="add mod modCrop">
          <ac:chgData name="Luca Specht" userId="03b5395bde372c11" providerId="LiveId" clId="{7B718168-8A6D-413E-97B7-C080E1ABA626}" dt="2022-08-31T09:10:27.291" v="1957" actId="1076"/>
          <ac:picMkLst>
            <pc:docMk/>
            <pc:sldMk cId="4054142685" sldId="276"/>
            <ac:picMk id="7" creationId="{C029126C-EC0A-407F-AB0E-CAABE3BB59C7}"/>
          </ac:picMkLst>
        </pc:picChg>
        <pc:picChg chg="del mod">
          <ac:chgData name="Luca Specht" userId="03b5395bde372c11" providerId="LiveId" clId="{7B718168-8A6D-413E-97B7-C080E1ABA626}" dt="2022-08-30T10:03:04.862" v="1579" actId="478"/>
          <ac:picMkLst>
            <pc:docMk/>
            <pc:sldMk cId="4054142685" sldId="276"/>
            <ac:picMk id="14" creationId="{EE356811-75BD-4386-BB6A-70D15DA9937C}"/>
          </ac:picMkLst>
        </pc:picChg>
      </pc:sldChg>
      <pc:sldChg chg="del">
        <pc:chgData name="Luca Specht" userId="03b5395bde372c11" providerId="LiveId" clId="{7B718168-8A6D-413E-97B7-C080E1ABA626}" dt="2022-08-30T10:03:06.866" v="1580" actId="47"/>
        <pc:sldMkLst>
          <pc:docMk/>
          <pc:sldMk cId="3201969925" sldId="277"/>
        </pc:sldMkLst>
      </pc:sldChg>
      <pc:sldChg chg="modSp mod modAnim">
        <pc:chgData name="Luca Specht" userId="03b5395bde372c11" providerId="LiveId" clId="{7B718168-8A6D-413E-97B7-C080E1ABA626}" dt="2022-08-31T09:15:34.474" v="2065"/>
        <pc:sldMkLst>
          <pc:docMk/>
          <pc:sldMk cId="3391405302" sldId="278"/>
        </pc:sldMkLst>
        <pc:spChg chg="mod">
          <ac:chgData name="Luca Specht" userId="03b5395bde372c11" providerId="LiveId" clId="{7B718168-8A6D-413E-97B7-C080E1ABA626}" dt="2022-08-31T09:13:13.809" v="2009" actId="20577"/>
          <ac:spMkLst>
            <pc:docMk/>
            <pc:sldMk cId="3391405302" sldId="278"/>
            <ac:spMk id="12" creationId="{43D9E654-BA69-48B4-A135-6F7C37AFF6C6}"/>
          </ac:spMkLst>
        </pc:spChg>
      </pc:sldChg>
      <pc:sldChg chg="addSp delSp modSp mod modAnim">
        <pc:chgData name="Luca Specht" userId="03b5395bde372c11" providerId="LiveId" clId="{7B718168-8A6D-413E-97B7-C080E1ABA626}" dt="2022-09-19T10:37:20.462" v="3399" actId="20577"/>
        <pc:sldMkLst>
          <pc:docMk/>
          <pc:sldMk cId="2982706492" sldId="279"/>
        </pc:sldMkLst>
        <pc:spChg chg="add del mod">
          <ac:chgData name="Luca Specht" userId="03b5395bde372c11" providerId="LiveId" clId="{7B718168-8A6D-413E-97B7-C080E1ABA626}" dt="2022-09-19T09:39:23.147" v="3170" actId="478"/>
          <ac:spMkLst>
            <pc:docMk/>
            <pc:sldMk cId="2982706492" sldId="279"/>
            <ac:spMk id="3" creationId="{1B30306C-A58B-478A-ACC7-E32031C7AB3C}"/>
          </ac:spMkLst>
        </pc:spChg>
        <pc:spChg chg="add mod">
          <ac:chgData name="Luca Specht" userId="03b5395bde372c11" providerId="LiveId" clId="{7B718168-8A6D-413E-97B7-C080E1ABA626}" dt="2022-09-19T10:37:20.462" v="3399" actId="20577"/>
          <ac:spMkLst>
            <pc:docMk/>
            <pc:sldMk cId="2982706492" sldId="279"/>
            <ac:spMk id="8" creationId="{DF1AF589-39C3-4146-933D-26834B6E29DF}"/>
          </ac:spMkLst>
        </pc:spChg>
        <pc:spChg chg="add del mod">
          <ac:chgData name="Luca Specht" userId="03b5395bde372c11" providerId="LiveId" clId="{7B718168-8A6D-413E-97B7-C080E1ABA626}" dt="2022-09-19T09:39:21.671" v="3169" actId="478"/>
          <ac:spMkLst>
            <pc:docMk/>
            <pc:sldMk cId="2982706492" sldId="279"/>
            <ac:spMk id="9" creationId="{75EF6E5B-DD24-4FD4-A1A2-02E1E70CA9D2}"/>
          </ac:spMkLst>
        </pc:spChg>
        <pc:spChg chg="add mod">
          <ac:chgData name="Luca Specht" userId="03b5395bde372c11" providerId="LiveId" clId="{7B718168-8A6D-413E-97B7-C080E1ABA626}" dt="2022-09-19T10:34:54.242" v="3380" actId="1076"/>
          <ac:spMkLst>
            <pc:docMk/>
            <pc:sldMk cId="2982706492" sldId="279"/>
            <ac:spMk id="10" creationId="{08E655AF-B157-41BB-BEEF-1E2F9A84E905}"/>
          </ac:spMkLst>
        </pc:spChg>
        <pc:spChg chg="mod">
          <ac:chgData name="Luca Specht" userId="03b5395bde372c11" providerId="LiveId" clId="{7B718168-8A6D-413E-97B7-C080E1ABA626}" dt="2022-09-19T10:36:36.765" v="3392" actId="20577"/>
          <ac:spMkLst>
            <pc:docMk/>
            <pc:sldMk cId="2982706492" sldId="279"/>
            <ac:spMk id="12" creationId="{43D9E654-BA69-48B4-A135-6F7C37AFF6C6}"/>
          </ac:spMkLst>
        </pc:spChg>
        <pc:spChg chg="add mod">
          <ac:chgData name="Luca Specht" userId="03b5395bde372c11" providerId="LiveId" clId="{7B718168-8A6D-413E-97B7-C080E1ABA626}" dt="2022-09-19T10:36:21.796" v="3387" actId="1076"/>
          <ac:spMkLst>
            <pc:docMk/>
            <pc:sldMk cId="2982706492" sldId="279"/>
            <ac:spMk id="13" creationId="{C0FC4617-A6A4-49C5-AAB0-03C1D1FFD66E}"/>
          </ac:spMkLst>
        </pc:spChg>
        <pc:picChg chg="mod modCrop">
          <ac:chgData name="Luca Specht" userId="03b5395bde372c11" providerId="LiveId" clId="{7B718168-8A6D-413E-97B7-C080E1ABA626}" dt="2022-09-19T10:37:04.547" v="3394" actId="732"/>
          <ac:picMkLst>
            <pc:docMk/>
            <pc:sldMk cId="2982706492" sldId="279"/>
            <ac:picMk id="7" creationId="{B93F57F5-3BBE-4DE9-879C-BD5DC9B4FE7B}"/>
          </ac:picMkLst>
        </pc:picChg>
      </pc:sldChg>
      <pc:sldChg chg="addSp modSp modAnim">
        <pc:chgData name="Luca Specht" userId="03b5395bde372c11" providerId="LiveId" clId="{7B718168-8A6D-413E-97B7-C080E1ABA626}" dt="2022-08-31T09:16:57.396" v="2077"/>
        <pc:sldMkLst>
          <pc:docMk/>
          <pc:sldMk cId="4103545890" sldId="280"/>
        </pc:sldMkLst>
        <pc:spChg chg="mod">
          <ac:chgData name="Luca Specht" userId="03b5395bde372c11" providerId="LiveId" clId="{7B718168-8A6D-413E-97B7-C080E1ABA626}" dt="2022-08-30T11:23:20.144" v="1602" actId="164"/>
          <ac:spMkLst>
            <pc:docMk/>
            <pc:sldMk cId="4103545890" sldId="280"/>
            <ac:spMk id="10" creationId="{F6444191-17E6-41CA-A2C1-627CC2E7DDFA}"/>
          </ac:spMkLst>
        </pc:spChg>
        <pc:spChg chg="mod">
          <ac:chgData name="Luca Specht" userId="03b5395bde372c11" providerId="LiveId" clId="{7B718168-8A6D-413E-97B7-C080E1ABA626}" dt="2022-08-30T11:23:23.785" v="1603" actId="164"/>
          <ac:spMkLst>
            <pc:docMk/>
            <pc:sldMk cId="4103545890" sldId="280"/>
            <ac:spMk id="14" creationId="{E0BDAAB6-111D-4AAE-8549-6EBECB2FE5A1}"/>
          </ac:spMkLst>
        </pc:spChg>
        <pc:spChg chg="mod">
          <ac:chgData name="Luca Specht" userId="03b5395bde372c11" providerId="LiveId" clId="{7B718168-8A6D-413E-97B7-C080E1ABA626}" dt="2022-08-30T11:23:28.839" v="1604" actId="164"/>
          <ac:spMkLst>
            <pc:docMk/>
            <pc:sldMk cId="4103545890" sldId="280"/>
            <ac:spMk id="15" creationId="{9B1EF03B-2510-4A7D-A568-BAF12D369231}"/>
          </ac:spMkLst>
        </pc:spChg>
        <pc:spChg chg="mod">
          <ac:chgData name="Luca Specht" userId="03b5395bde372c11" providerId="LiveId" clId="{7B718168-8A6D-413E-97B7-C080E1ABA626}" dt="2022-08-30T11:22:51.450" v="1596" actId="164"/>
          <ac:spMkLst>
            <pc:docMk/>
            <pc:sldMk cId="4103545890" sldId="280"/>
            <ac:spMk id="16" creationId="{5869ACAC-EE92-436E-905D-F87ECE93E833}"/>
          </ac:spMkLst>
        </pc:spChg>
        <pc:spChg chg="mod">
          <ac:chgData name="Luca Specht" userId="03b5395bde372c11" providerId="LiveId" clId="{7B718168-8A6D-413E-97B7-C080E1ABA626}" dt="2022-08-30T11:23:07.124" v="1599" actId="164"/>
          <ac:spMkLst>
            <pc:docMk/>
            <pc:sldMk cId="4103545890" sldId="280"/>
            <ac:spMk id="18" creationId="{6F263D6D-5545-4BC7-BC2E-9244121E91EE}"/>
          </ac:spMkLst>
        </pc:spChg>
        <pc:spChg chg="mod">
          <ac:chgData name="Luca Specht" userId="03b5395bde372c11" providerId="LiveId" clId="{7B718168-8A6D-413E-97B7-C080E1ABA626}" dt="2022-08-30T11:22:57.725" v="1597" actId="164"/>
          <ac:spMkLst>
            <pc:docMk/>
            <pc:sldMk cId="4103545890" sldId="280"/>
            <ac:spMk id="21" creationId="{A2E5C06B-791F-43CA-98B7-DC69312AD222}"/>
          </ac:spMkLst>
        </pc:spChg>
        <pc:spChg chg="mod">
          <ac:chgData name="Luca Specht" userId="03b5395bde372c11" providerId="LiveId" clId="{7B718168-8A6D-413E-97B7-C080E1ABA626}" dt="2022-08-30T11:23:02.099" v="1598" actId="164"/>
          <ac:spMkLst>
            <pc:docMk/>
            <pc:sldMk cId="4103545890" sldId="280"/>
            <ac:spMk id="22" creationId="{003C0391-319F-4331-8492-20E7E377ABDD}"/>
          </ac:spMkLst>
        </pc:spChg>
        <pc:spChg chg="mod">
          <ac:chgData name="Luca Specht" userId="03b5395bde372c11" providerId="LiveId" clId="{7B718168-8A6D-413E-97B7-C080E1ABA626}" dt="2022-08-30T11:23:11.569" v="1600" actId="164"/>
          <ac:spMkLst>
            <pc:docMk/>
            <pc:sldMk cId="4103545890" sldId="280"/>
            <ac:spMk id="24" creationId="{8C8C8D6D-0AE7-4874-A44E-801DD11AAB6E}"/>
          </ac:spMkLst>
        </pc:spChg>
        <pc:spChg chg="mod">
          <ac:chgData name="Luca Specht" userId="03b5395bde372c11" providerId="LiveId" clId="{7B718168-8A6D-413E-97B7-C080E1ABA626}" dt="2022-08-30T11:23:16.499" v="1601" actId="164"/>
          <ac:spMkLst>
            <pc:docMk/>
            <pc:sldMk cId="4103545890" sldId="280"/>
            <ac:spMk id="25" creationId="{136EF55A-263D-41D0-B397-07E040ABBE3C}"/>
          </ac:spMkLst>
        </pc:spChg>
        <pc:spChg chg="mod">
          <ac:chgData name="Luca Specht" userId="03b5395bde372c11" providerId="LiveId" clId="{7B718168-8A6D-413E-97B7-C080E1ABA626}" dt="2022-08-30T11:23:16.499" v="1601" actId="164"/>
          <ac:spMkLst>
            <pc:docMk/>
            <pc:sldMk cId="4103545890" sldId="280"/>
            <ac:spMk id="26" creationId="{4CD6FA83-06E6-40B8-B3C8-B3832B445B74}"/>
          </ac:spMkLst>
        </pc:spChg>
        <pc:grpChg chg="add mod">
          <ac:chgData name="Luca Specht" userId="03b5395bde372c11" providerId="LiveId" clId="{7B718168-8A6D-413E-97B7-C080E1ABA626}" dt="2022-08-30T11:22:51.450" v="1596" actId="164"/>
          <ac:grpSpMkLst>
            <pc:docMk/>
            <pc:sldMk cId="4103545890" sldId="280"/>
            <ac:grpSpMk id="6" creationId="{7C2031FE-6853-4032-AD85-4322E1FC16B2}"/>
          </ac:grpSpMkLst>
        </pc:grpChg>
        <pc:grpChg chg="add mod">
          <ac:chgData name="Luca Specht" userId="03b5395bde372c11" providerId="LiveId" clId="{7B718168-8A6D-413E-97B7-C080E1ABA626}" dt="2022-08-30T11:22:57.725" v="1597" actId="164"/>
          <ac:grpSpMkLst>
            <pc:docMk/>
            <pc:sldMk cId="4103545890" sldId="280"/>
            <ac:grpSpMk id="9" creationId="{5A0CA578-8962-43DC-9F0C-8A4480150F87}"/>
          </ac:grpSpMkLst>
        </pc:grpChg>
        <pc:grpChg chg="add mod">
          <ac:chgData name="Luca Specht" userId="03b5395bde372c11" providerId="LiveId" clId="{7B718168-8A6D-413E-97B7-C080E1ABA626}" dt="2022-08-30T11:23:02.099" v="1598" actId="164"/>
          <ac:grpSpMkLst>
            <pc:docMk/>
            <pc:sldMk cId="4103545890" sldId="280"/>
            <ac:grpSpMk id="27" creationId="{B5882088-3C3B-49FB-9CDC-06AF2623E75F}"/>
          </ac:grpSpMkLst>
        </pc:grpChg>
        <pc:grpChg chg="add mod">
          <ac:chgData name="Luca Specht" userId="03b5395bde372c11" providerId="LiveId" clId="{7B718168-8A6D-413E-97B7-C080E1ABA626}" dt="2022-08-30T11:23:07.124" v="1599" actId="164"/>
          <ac:grpSpMkLst>
            <pc:docMk/>
            <pc:sldMk cId="4103545890" sldId="280"/>
            <ac:grpSpMk id="28" creationId="{A286D7A7-B6C9-4ADF-8A37-27E60CB63262}"/>
          </ac:grpSpMkLst>
        </pc:grpChg>
        <pc:grpChg chg="add mod">
          <ac:chgData name="Luca Specht" userId="03b5395bde372c11" providerId="LiveId" clId="{7B718168-8A6D-413E-97B7-C080E1ABA626}" dt="2022-08-30T11:23:11.569" v="1600" actId="164"/>
          <ac:grpSpMkLst>
            <pc:docMk/>
            <pc:sldMk cId="4103545890" sldId="280"/>
            <ac:grpSpMk id="29" creationId="{79A0FD98-ED64-45F8-9F49-49A245227E37}"/>
          </ac:grpSpMkLst>
        </pc:grpChg>
        <pc:grpChg chg="add mod">
          <ac:chgData name="Luca Specht" userId="03b5395bde372c11" providerId="LiveId" clId="{7B718168-8A6D-413E-97B7-C080E1ABA626}" dt="2022-08-30T11:23:16.499" v="1601" actId="164"/>
          <ac:grpSpMkLst>
            <pc:docMk/>
            <pc:sldMk cId="4103545890" sldId="280"/>
            <ac:grpSpMk id="30" creationId="{767F1E40-1206-4C6D-A263-4814DBDA8A93}"/>
          </ac:grpSpMkLst>
        </pc:grpChg>
        <pc:grpChg chg="add mod">
          <ac:chgData name="Luca Specht" userId="03b5395bde372c11" providerId="LiveId" clId="{7B718168-8A6D-413E-97B7-C080E1ABA626}" dt="2022-08-30T11:23:20.144" v="1602" actId="164"/>
          <ac:grpSpMkLst>
            <pc:docMk/>
            <pc:sldMk cId="4103545890" sldId="280"/>
            <ac:grpSpMk id="31" creationId="{DEA547F1-E1E2-4983-8FED-8452A95C907B}"/>
          </ac:grpSpMkLst>
        </pc:grpChg>
        <pc:grpChg chg="add mod">
          <ac:chgData name="Luca Specht" userId="03b5395bde372c11" providerId="LiveId" clId="{7B718168-8A6D-413E-97B7-C080E1ABA626}" dt="2022-08-30T11:23:23.785" v="1603" actId="164"/>
          <ac:grpSpMkLst>
            <pc:docMk/>
            <pc:sldMk cId="4103545890" sldId="280"/>
            <ac:grpSpMk id="32" creationId="{D235CAA9-47D6-4CDC-BD4C-BFB975A87EEF}"/>
          </ac:grpSpMkLst>
        </pc:grpChg>
        <pc:grpChg chg="add mod">
          <ac:chgData name="Luca Specht" userId="03b5395bde372c11" providerId="LiveId" clId="{7B718168-8A6D-413E-97B7-C080E1ABA626}" dt="2022-08-30T11:23:28.839" v="1604" actId="164"/>
          <ac:grpSpMkLst>
            <pc:docMk/>
            <pc:sldMk cId="4103545890" sldId="280"/>
            <ac:grpSpMk id="33" creationId="{8F9A608C-B3CA-43D9-8D48-0418B3E52781}"/>
          </ac:grpSpMkLst>
        </pc:grpChg>
        <pc:cxnChg chg="mod">
          <ac:chgData name="Luca Specht" userId="03b5395bde372c11" providerId="LiveId" clId="{7B718168-8A6D-413E-97B7-C080E1ABA626}" dt="2022-08-30T11:23:20.144" v="1602" actId="164"/>
          <ac:cxnSpMkLst>
            <pc:docMk/>
            <pc:sldMk cId="4103545890" sldId="280"/>
            <ac:cxnSpMk id="8" creationId="{62E1E6E7-C89F-42E9-8C48-BF9C0D282F78}"/>
          </ac:cxnSpMkLst>
        </pc:cxnChg>
        <pc:cxnChg chg="mod">
          <ac:chgData name="Luca Specht" userId="03b5395bde372c11" providerId="LiveId" clId="{7B718168-8A6D-413E-97B7-C080E1ABA626}" dt="2022-08-30T11:23:23.785" v="1603" actId="164"/>
          <ac:cxnSpMkLst>
            <pc:docMk/>
            <pc:sldMk cId="4103545890" sldId="280"/>
            <ac:cxnSpMk id="11" creationId="{DA5EDC32-ED8F-460D-9A74-006FCE99457D}"/>
          </ac:cxnSpMkLst>
        </pc:cxnChg>
        <pc:cxnChg chg="mod">
          <ac:chgData name="Luca Specht" userId="03b5395bde372c11" providerId="LiveId" clId="{7B718168-8A6D-413E-97B7-C080E1ABA626}" dt="2022-08-30T11:23:28.839" v="1604" actId="164"/>
          <ac:cxnSpMkLst>
            <pc:docMk/>
            <pc:sldMk cId="4103545890" sldId="280"/>
            <ac:cxnSpMk id="12" creationId="{F9B604F9-B0D1-4684-B412-18A1E751CAE5}"/>
          </ac:cxnSpMkLst>
        </pc:cxnChg>
        <pc:cxnChg chg="mod">
          <ac:chgData name="Luca Specht" userId="03b5395bde372c11" providerId="LiveId" clId="{7B718168-8A6D-413E-97B7-C080E1ABA626}" dt="2022-08-30T11:22:51.450" v="1596" actId="164"/>
          <ac:cxnSpMkLst>
            <pc:docMk/>
            <pc:sldMk cId="4103545890" sldId="280"/>
            <ac:cxnSpMk id="13" creationId="{14015ECE-C869-41C2-B9EA-796E13CA41EF}"/>
          </ac:cxnSpMkLst>
        </pc:cxnChg>
        <pc:cxnChg chg="mod">
          <ac:chgData name="Luca Specht" userId="03b5395bde372c11" providerId="LiveId" clId="{7B718168-8A6D-413E-97B7-C080E1ABA626}" dt="2022-08-30T11:23:07.124" v="1599" actId="164"/>
          <ac:cxnSpMkLst>
            <pc:docMk/>
            <pc:sldMk cId="4103545890" sldId="280"/>
            <ac:cxnSpMk id="17" creationId="{CB4718C0-134D-4C71-8A20-96DBAD09F911}"/>
          </ac:cxnSpMkLst>
        </pc:cxnChg>
        <pc:cxnChg chg="mod">
          <ac:chgData name="Luca Specht" userId="03b5395bde372c11" providerId="LiveId" clId="{7B718168-8A6D-413E-97B7-C080E1ABA626}" dt="2022-08-30T11:22:57.725" v="1597" actId="164"/>
          <ac:cxnSpMkLst>
            <pc:docMk/>
            <pc:sldMk cId="4103545890" sldId="280"/>
            <ac:cxnSpMk id="19" creationId="{FB0F500C-7393-48B4-8586-84B8AB39C77F}"/>
          </ac:cxnSpMkLst>
        </pc:cxnChg>
        <pc:cxnChg chg="mod">
          <ac:chgData name="Luca Specht" userId="03b5395bde372c11" providerId="LiveId" clId="{7B718168-8A6D-413E-97B7-C080E1ABA626}" dt="2022-08-30T11:23:02.099" v="1598" actId="164"/>
          <ac:cxnSpMkLst>
            <pc:docMk/>
            <pc:sldMk cId="4103545890" sldId="280"/>
            <ac:cxnSpMk id="20" creationId="{21F48357-39DC-4ADA-9E02-D6B1E1BB989A}"/>
          </ac:cxnSpMkLst>
        </pc:cxnChg>
        <pc:cxnChg chg="mod">
          <ac:chgData name="Luca Specht" userId="03b5395bde372c11" providerId="LiveId" clId="{7B718168-8A6D-413E-97B7-C080E1ABA626}" dt="2022-08-30T11:23:11.569" v="1600" actId="164"/>
          <ac:cxnSpMkLst>
            <pc:docMk/>
            <pc:sldMk cId="4103545890" sldId="280"/>
            <ac:cxnSpMk id="23" creationId="{1966B532-C46A-4E95-9924-7660D7BB1433}"/>
          </ac:cxnSpMkLst>
        </pc:cxnChg>
      </pc:sldChg>
      <pc:sldChg chg="addSp delSp modSp mod addAnim delAnim modAnim">
        <pc:chgData name="Luca Specht" userId="03b5395bde372c11" providerId="LiveId" clId="{7B718168-8A6D-413E-97B7-C080E1ABA626}" dt="2022-09-19T10:43:30.718" v="3483"/>
        <pc:sldMkLst>
          <pc:docMk/>
          <pc:sldMk cId="116812479" sldId="281"/>
        </pc:sldMkLst>
        <pc:spChg chg="mod">
          <ac:chgData name="Luca Specht" userId="03b5395bde372c11" providerId="LiveId" clId="{7B718168-8A6D-413E-97B7-C080E1ABA626}" dt="2022-08-21T14:00:34.965" v="407" actId="20577"/>
          <ac:spMkLst>
            <pc:docMk/>
            <pc:sldMk cId="116812479" sldId="281"/>
            <ac:spMk id="2" creationId="{306C7DC3-2470-4708-A950-F7F2B6DA929E}"/>
          </ac:spMkLst>
        </pc:spChg>
        <pc:spChg chg="add del mod">
          <ac:chgData name="Luca Specht" userId="03b5395bde372c11" providerId="LiveId" clId="{7B718168-8A6D-413E-97B7-C080E1ABA626}" dt="2022-08-21T13:55:11.063" v="35"/>
          <ac:spMkLst>
            <pc:docMk/>
            <pc:sldMk cId="116812479" sldId="281"/>
            <ac:spMk id="3" creationId="{D77FE094-B7A8-4E9E-B81C-AF977C3B7EFA}"/>
          </ac:spMkLst>
        </pc:spChg>
        <pc:spChg chg="mod">
          <ac:chgData name="Luca Specht" userId="03b5395bde372c11" providerId="LiveId" clId="{7B718168-8A6D-413E-97B7-C080E1ABA626}" dt="2022-09-19T10:42:37.890" v="3472" actId="1076"/>
          <ac:spMkLst>
            <pc:docMk/>
            <pc:sldMk cId="116812479" sldId="281"/>
            <ac:spMk id="8" creationId="{11F5B985-3968-4578-B13D-85AC43FE247B}"/>
          </ac:spMkLst>
        </pc:spChg>
        <pc:spChg chg="add del mod">
          <ac:chgData name="Luca Specht" userId="03b5395bde372c11" providerId="LiveId" clId="{7B718168-8A6D-413E-97B7-C080E1ABA626}" dt="2022-08-30T11:31:02.296" v="1666" actId="478"/>
          <ac:spMkLst>
            <pc:docMk/>
            <pc:sldMk cId="116812479" sldId="281"/>
            <ac:spMk id="10" creationId="{62F67C7D-4A6A-4E49-B638-A80C60C8118E}"/>
          </ac:spMkLst>
        </pc:spChg>
        <pc:spChg chg="add del mod">
          <ac:chgData name="Luca Specht" userId="03b5395bde372c11" providerId="LiveId" clId="{7B718168-8A6D-413E-97B7-C080E1ABA626}" dt="2022-09-19T10:42:44.317" v="3476" actId="1076"/>
          <ac:spMkLst>
            <pc:docMk/>
            <pc:sldMk cId="116812479" sldId="281"/>
            <ac:spMk id="12" creationId="{43D9E654-BA69-48B4-A135-6F7C37AFF6C6}"/>
          </ac:spMkLst>
        </pc:spChg>
        <pc:picChg chg="del mod">
          <ac:chgData name="Luca Specht" userId="03b5395bde372c11" providerId="LiveId" clId="{7B718168-8A6D-413E-97B7-C080E1ABA626}" dt="2022-08-31T09:45:19.279" v="2116" actId="478"/>
          <ac:picMkLst>
            <pc:docMk/>
            <pc:sldMk cId="116812479" sldId="281"/>
            <ac:picMk id="7" creationId="{B1C32B1F-60A0-4E49-AFE7-325BD482F29C}"/>
          </ac:picMkLst>
        </pc:picChg>
        <pc:picChg chg="mod">
          <ac:chgData name="Luca Specht" userId="03b5395bde372c11" providerId="LiveId" clId="{7B718168-8A6D-413E-97B7-C080E1ABA626}" dt="2022-08-31T10:21:45.994" v="2338" actId="1076"/>
          <ac:picMkLst>
            <pc:docMk/>
            <pc:sldMk cId="116812479" sldId="281"/>
            <ac:picMk id="9" creationId="{7E57F9C4-F4E1-4871-919C-E34ED1E450FB}"/>
          </ac:picMkLst>
        </pc:picChg>
        <pc:picChg chg="add mod">
          <ac:chgData name="Luca Specht" userId="03b5395bde372c11" providerId="LiveId" clId="{7B718168-8A6D-413E-97B7-C080E1ABA626}" dt="2022-08-31T10:21:21.749" v="2328" actId="1076"/>
          <ac:picMkLst>
            <pc:docMk/>
            <pc:sldMk cId="116812479" sldId="281"/>
            <ac:picMk id="10" creationId="{E5E6062B-EA2F-49BB-A285-23C140379007}"/>
          </ac:picMkLst>
        </pc:picChg>
        <pc:picChg chg="add mod modCrop">
          <ac:chgData name="Luca Specht" userId="03b5395bde372c11" providerId="LiveId" clId="{7B718168-8A6D-413E-97B7-C080E1ABA626}" dt="2022-09-19T10:42:42.370" v="3475" actId="14100"/>
          <ac:picMkLst>
            <pc:docMk/>
            <pc:sldMk cId="116812479" sldId="281"/>
            <ac:picMk id="11" creationId="{88B4D101-02C4-47C5-9A7D-A883A6183555}"/>
          </ac:picMkLst>
        </pc:picChg>
        <pc:picChg chg="add mod">
          <ac:chgData name="Luca Specht" userId="03b5395bde372c11" providerId="LiveId" clId="{7B718168-8A6D-413E-97B7-C080E1ABA626}" dt="2022-09-19T10:42:48.299" v="3478" actId="1076"/>
          <ac:picMkLst>
            <pc:docMk/>
            <pc:sldMk cId="116812479" sldId="281"/>
            <ac:picMk id="13" creationId="{BE6EAC5B-E167-4E92-9C75-13D8C079E700}"/>
          </ac:picMkLst>
        </pc:picChg>
      </pc:sldChg>
      <pc:sldChg chg="mod ord modAnim modShow">
        <pc:chgData name="Luca Specht" userId="03b5395bde372c11" providerId="LiveId" clId="{7B718168-8A6D-413E-97B7-C080E1ABA626}" dt="2022-09-19T12:21:10.426" v="3598"/>
        <pc:sldMkLst>
          <pc:docMk/>
          <pc:sldMk cId="2357353342" sldId="282"/>
        </pc:sldMkLst>
      </pc:sldChg>
      <pc:sldChg chg="addSp delSp modSp add del mod ord modShow">
        <pc:chgData name="Luca Specht" userId="03b5395bde372c11" providerId="LiveId" clId="{7B718168-8A6D-413E-97B7-C080E1ABA626}" dt="2022-09-19T12:21:14.342" v="3600"/>
        <pc:sldMkLst>
          <pc:docMk/>
          <pc:sldMk cId="347313937" sldId="283"/>
        </pc:sldMkLst>
        <pc:spChg chg="add mod">
          <ac:chgData name="Luca Specht" userId="03b5395bde372c11" providerId="LiveId" clId="{7B718168-8A6D-413E-97B7-C080E1ABA626}" dt="2022-08-30T11:27:57.415" v="1638" actId="1076"/>
          <ac:spMkLst>
            <pc:docMk/>
            <pc:sldMk cId="347313937" sldId="283"/>
            <ac:spMk id="3" creationId="{C8B143B1-0353-42DD-B684-7056C713F931}"/>
          </ac:spMkLst>
        </pc:spChg>
        <pc:spChg chg="mod">
          <ac:chgData name="Luca Specht" userId="03b5395bde372c11" providerId="LiveId" clId="{7B718168-8A6D-413E-97B7-C080E1ABA626}" dt="2022-09-19T08:01:58.082" v="2747" actId="1076"/>
          <ac:spMkLst>
            <pc:docMk/>
            <pc:sldMk cId="347313937" sldId="283"/>
            <ac:spMk id="12" creationId="{DF40C6F0-10DE-4EE6-BB3C-80AC8D3F985B}"/>
          </ac:spMkLst>
        </pc:spChg>
        <pc:spChg chg="mod">
          <ac:chgData name="Luca Specht" userId="03b5395bde372c11" providerId="LiveId" clId="{7B718168-8A6D-413E-97B7-C080E1ABA626}" dt="2022-08-31T09:46:28.893" v="2127" actId="1036"/>
          <ac:spMkLst>
            <pc:docMk/>
            <pc:sldMk cId="347313937" sldId="283"/>
            <ac:spMk id="17" creationId="{008E4881-B4B7-44DB-ACD4-91983D072CED}"/>
          </ac:spMkLst>
        </pc:spChg>
        <pc:spChg chg="mod">
          <ac:chgData name="Luca Specht" userId="03b5395bde372c11" providerId="LiveId" clId="{7B718168-8A6D-413E-97B7-C080E1ABA626}" dt="2022-08-30T11:29:02.135" v="1657" actId="1076"/>
          <ac:spMkLst>
            <pc:docMk/>
            <pc:sldMk cId="347313937" sldId="283"/>
            <ac:spMk id="20" creationId="{F7B80287-3CA7-452E-8039-5FA237EB81C9}"/>
          </ac:spMkLst>
        </pc:spChg>
        <pc:spChg chg="mod">
          <ac:chgData name="Luca Specht" userId="03b5395bde372c11" providerId="LiveId" clId="{7B718168-8A6D-413E-97B7-C080E1ABA626}" dt="2022-08-30T11:28:05.677" v="1640" actId="21"/>
          <ac:spMkLst>
            <pc:docMk/>
            <pc:sldMk cId="347313937" sldId="283"/>
            <ac:spMk id="21" creationId="{80E0C9A8-8AFA-4F63-B90E-0D99018A39C5}"/>
          </ac:spMkLst>
        </pc:spChg>
        <pc:spChg chg="add mod">
          <ac:chgData name="Luca Specht" userId="03b5395bde372c11" providerId="LiveId" clId="{7B718168-8A6D-413E-97B7-C080E1ABA626}" dt="2022-08-30T11:29:00.356" v="1656" actId="1076"/>
          <ac:spMkLst>
            <pc:docMk/>
            <pc:sldMk cId="347313937" sldId="283"/>
            <ac:spMk id="32" creationId="{0FC119BA-0B18-42A6-A60A-C97E0CAE1A43}"/>
          </ac:spMkLst>
        </pc:spChg>
        <pc:spChg chg="add mod">
          <ac:chgData name="Luca Specht" userId="03b5395bde372c11" providerId="LiveId" clId="{7B718168-8A6D-413E-97B7-C080E1ABA626}" dt="2022-08-30T11:29:08.585" v="1659" actId="1076"/>
          <ac:spMkLst>
            <pc:docMk/>
            <pc:sldMk cId="347313937" sldId="283"/>
            <ac:spMk id="33" creationId="{AEF74E94-D152-4BDA-9D0F-53FE98BE45FD}"/>
          </ac:spMkLst>
        </pc:spChg>
        <pc:grpChg chg="mod">
          <ac:chgData name="Luca Specht" userId="03b5395bde372c11" providerId="LiveId" clId="{7B718168-8A6D-413E-97B7-C080E1ABA626}" dt="2022-09-19T08:00:04.925" v="2741" actId="1076"/>
          <ac:grpSpMkLst>
            <pc:docMk/>
            <pc:sldMk cId="347313937" sldId="283"/>
            <ac:grpSpMk id="14" creationId="{A7F51C06-36B6-4956-969C-EE7FE89C3568}"/>
          </ac:grpSpMkLst>
        </pc:grpChg>
        <pc:grpChg chg="mod">
          <ac:chgData name="Luca Specht" userId="03b5395bde372c11" providerId="LiveId" clId="{7B718168-8A6D-413E-97B7-C080E1ABA626}" dt="2022-08-30T11:30:22.903" v="1662" actId="1076"/>
          <ac:grpSpMkLst>
            <pc:docMk/>
            <pc:sldMk cId="347313937" sldId="283"/>
            <ac:grpSpMk id="26" creationId="{6B787CAF-883E-4E9D-8C4B-D874D5C2E81F}"/>
          </ac:grpSpMkLst>
        </pc:grpChg>
        <pc:picChg chg="del">
          <ac:chgData name="Luca Specht" userId="03b5395bde372c11" providerId="LiveId" clId="{7B718168-8A6D-413E-97B7-C080E1ABA626}" dt="2022-08-30T11:29:53.088" v="1660" actId="478"/>
          <ac:picMkLst>
            <pc:docMk/>
            <pc:sldMk cId="347313937" sldId="283"/>
            <ac:picMk id="25" creationId="{0E48E488-581E-4C27-B09C-FE32F4D38994}"/>
          </ac:picMkLst>
        </pc:picChg>
      </pc:sldChg>
      <pc:sldChg chg="addSp delSp modSp add del mod modAnim">
        <pc:chgData name="Luca Specht" userId="03b5395bde372c11" providerId="LiveId" clId="{7B718168-8A6D-413E-97B7-C080E1ABA626}" dt="2022-09-19T18:29:58.263" v="3661" actId="1076"/>
        <pc:sldMkLst>
          <pc:docMk/>
          <pc:sldMk cId="466745937" sldId="284"/>
        </pc:sldMkLst>
        <pc:spChg chg="mod">
          <ac:chgData name="Luca Specht" userId="03b5395bde372c11" providerId="LiveId" clId="{7B718168-8A6D-413E-97B7-C080E1ABA626}" dt="2022-09-19T08:02:57.404" v="2765" actId="20577"/>
          <ac:spMkLst>
            <pc:docMk/>
            <pc:sldMk cId="466745937" sldId="284"/>
            <ac:spMk id="2" creationId="{306C7DC3-2470-4708-A950-F7F2B6DA929E}"/>
          </ac:spMkLst>
        </pc:spChg>
        <pc:spChg chg="mod">
          <ac:chgData name="Luca Specht" userId="03b5395bde372c11" providerId="LiveId" clId="{7B718168-8A6D-413E-97B7-C080E1ABA626}" dt="2022-09-19T12:20:33.821" v="3584" actId="20577"/>
          <ac:spMkLst>
            <pc:docMk/>
            <pc:sldMk cId="466745937" sldId="284"/>
            <ac:spMk id="6" creationId="{C726B961-5611-4E48-81E9-C811AD8DD168}"/>
          </ac:spMkLst>
        </pc:spChg>
        <pc:spChg chg="add mod">
          <ac:chgData name="Luca Specht" userId="03b5395bde372c11" providerId="LiveId" clId="{7B718168-8A6D-413E-97B7-C080E1ABA626}" dt="2022-09-19T18:29:58.263" v="3661" actId="1076"/>
          <ac:spMkLst>
            <pc:docMk/>
            <pc:sldMk cId="466745937" sldId="284"/>
            <ac:spMk id="10" creationId="{A85E2330-D2F8-4C18-8DEF-997DAB5AAA5A}"/>
          </ac:spMkLst>
        </pc:spChg>
        <pc:spChg chg="add mod">
          <ac:chgData name="Luca Specht" userId="03b5395bde372c11" providerId="LiveId" clId="{7B718168-8A6D-413E-97B7-C080E1ABA626}" dt="2022-09-19T10:45:10.860" v="3558" actId="20577"/>
          <ac:spMkLst>
            <pc:docMk/>
            <pc:sldMk cId="466745937" sldId="284"/>
            <ac:spMk id="11" creationId="{FB819DAE-49E0-4BF9-9373-C3527CDE6A57}"/>
          </ac:spMkLst>
        </pc:spChg>
        <pc:spChg chg="add mod">
          <ac:chgData name="Luca Specht" userId="03b5395bde372c11" providerId="LiveId" clId="{7B718168-8A6D-413E-97B7-C080E1ABA626}" dt="2022-09-19T10:46:19.844" v="3568" actId="164"/>
          <ac:spMkLst>
            <pc:docMk/>
            <pc:sldMk cId="466745937" sldId="284"/>
            <ac:spMk id="14" creationId="{A13E56BD-D76C-4510-A3B5-D7F16E809C00}"/>
          </ac:spMkLst>
        </pc:spChg>
        <pc:spChg chg="mod">
          <ac:chgData name="Luca Specht" userId="03b5395bde372c11" providerId="LiveId" clId="{7B718168-8A6D-413E-97B7-C080E1ABA626}" dt="2022-08-21T16:33:11.890" v="539" actId="20577"/>
          <ac:spMkLst>
            <pc:docMk/>
            <pc:sldMk cId="466745937" sldId="284"/>
            <ac:spMk id="16" creationId="{7B61EC34-FAA3-4844-9392-2020BBA433A7}"/>
          </ac:spMkLst>
        </pc:spChg>
        <pc:spChg chg="add mod">
          <ac:chgData name="Luca Specht" userId="03b5395bde372c11" providerId="LiveId" clId="{7B718168-8A6D-413E-97B7-C080E1ABA626}" dt="2022-09-19T18:29:56.252" v="3660" actId="1076"/>
          <ac:spMkLst>
            <pc:docMk/>
            <pc:sldMk cId="466745937" sldId="284"/>
            <ac:spMk id="18" creationId="{7915BC0F-CF3E-422B-9A08-084CEA29B4A3}"/>
          </ac:spMkLst>
        </pc:spChg>
        <pc:grpChg chg="add mod">
          <ac:chgData name="Luca Specht" userId="03b5395bde372c11" providerId="LiveId" clId="{7B718168-8A6D-413E-97B7-C080E1ABA626}" dt="2022-09-19T08:02:33.653" v="2756" actId="1076"/>
          <ac:grpSpMkLst>
            <pc:docMk/>
            <pc:sldMk cId="466745937" sldId="284"/>
            <ac:grpSpMk id="3" creationId="{1BC8C7DB-C180-4BE1-B012-090A913E1ED3}"/>
          </ac:grpSpMkLst>
        </pc:grpChg>
        <pc:grpChg chg="add mod">
          <ac:chgData name="Luca Specht" userId="03b5395bde372c11" providerId="LiveId" clId="{7B718168-8A6D-413E-97B7-C080E1ABA626}" dt="2022-09-19T10:46:19.844" v="3568" actId="164"/>
          <ac:grpSpMkLst>
            <pc:docMk/>
            <pc:sldMk cId="466745937" sldId="284"/>
            <ac:grpSpMk id="8" creationId="{0101E2D2-5BEC-49E7-B40A-D112F4352DAA}"/>
          </ac:grpSpMkLst>
        </pc:grpChg>
        <pc:grpChg chg="add mod">
          <ac:chgData name="Luca Specht" userId="03b5395bde372c11" providerId="LiveId" clId="{7B718168-8A6D-413E-97B7-C080E1ABA626}" dt="2022-09-19T10:46:19.844" v="3568" actId="164"/>
          <ac:grpSpMkLst>
            <pc:docMk/>
            <pc:sldMk cId="466745937" sldId="284"/>
            <ac:grpSpMk id="9" creationId="{D8D73842-D5DA-4C03-BCC7-219FB87DEB9C}"/>
          </ac:grpSpMkLst>
        </pc:grpChg>
        <pc:grpChg chg="add del mod">
          <ac:chgData name="Luca Specht" userId="03b5395bde372c11" providerId="LiveId" clId="{7B718168-8A6D-413E-97B7-C080E1ABA626}" dt="2022-09-19T08:02:29.930" v="2752" actId="164"/>
          <ac:grpSpMkLst>
            <pc:docMk/>
            <pc:sldMk cId="466745937" sldId="284"/>
            <ac:grpSpMk id="12" creationId="{72B6CF82-4277-4B35-9DAB-A83616F8F427}"/>
          </ac:grpSpMkLst>
        </pc:grpChg>
        <pc:picChg chg="add mod modCrop">
          <ac:chgData name="Luca Specht" userId="03b5395bde372c11" providerId="LiveId" clId="{7B718168-8A6D-413E-97B7-C080E1ABA626}" dt="2022-09-19T08:02:29.930" v="2752" actId="164"/>
          <ac:picMkLst>
            <pc:docMk/>
            <pc:sldMk cId="466745937" sldId="284"/>
            <ac:picMk id="7" creationId="{E54CF4C6-5513-4082-BAD2-4A1333A352F5}"/>
          </ac:picMkLst>
        </pc:picChg>
        <pc:picChg chg="del">
          <ac:chgData name="Luca Specht" userId="03b5395bde372c11" providerId="LiveId" clId="{7B718168-8A6D-413E-97B7-C080E1ABA626}" dt="2022-08-21T16:46:51.328" v="887" actId="478"/>
          <ac:picMkLst>
            <pc:docMk/>
            <pc:sldMk cId="466745937" sldId="284"/>
            <ac:picMk id="14" creationId="{957EE55B-9910-451E-8988-7987E15798AE}"/>
          </ac:picMkLst>
        </pc:picChg>
        <pc:picChg chg="mod">
          <ac:chgData name="Luca Specht" userId="03b5395bde372c11" providerId="LiveId" clId="{7B718168-8A6D-413E-97B7-C080E1ABA626}" dt="2022-09-19T08:02:24.525" v="2751" actId="164"/>
          <ac:picMkLst>
            <pc:docMk/>
            <pc:sldMk cId="466745937" sldId="284"/>
            <ac:picMk id="17" creationId="{FC0AE4D5-AA78-4E97-8A74-0BB1F21B342D}"/>
          </ac:picMkLst>
        </pc:picChg>
      </pc:sldChg>
      <pc:sldChg chg="addSp delSp modSp mod delAnim modAnim">
        <pc:chgData name="Luca Specht" userId="03b5395bde372c11" providerId="LiveId" clId="{7B718168-8A6D-413E-97B7-C080E1ABA626}" dt="2022-09-19T19:00:21.325" v="3834"/>
        <pc:sldMkLst>
          <pc:docMk/>
          <pc:sldMk cId="3671833625" sldId="285"/>
        </pc:sldMkLst>
        <pc:spChg chg="mod">
          <ac:chgData name="Luca Specht" userId="03b5395bde372c11" providerId="LiveId" clId="{7B718168-8A6D-413E-97B7-C080E1ABA626}" dt="2022-09-11T08:52:51.643" v="2484"/>
          <ac:spMkLst>
            <pc:docMk/>
            <pc:sldMk cId="3671833625" sldId="285"/>
            <ac:spMk id="5" creationId="{A97B8A05-642E-4E24-A223-06FE3FC4D039}"/>
          </ac:spMkLst>
        </pc:spChg>
        <pc:spChg chg="mod">
          <ac:chgData name="Luca Specht" userId="03b5395bde372c11" providerId="LiveId" clId="{7B718168-8A6D-413E-97B7-C080E1ABA626}" dt="2022-09-19T12:20:45.087" v="3588" actId="20577"/>
          <ac:spMkLst>
            <pc:docMk/>
            <pc:sldMk cId="3671833625" sldId="285"/>
            <ac:spMk id="6" creationId="{C726B961-5611-4E48-81E9-C811AD8DD168}"/>
          </ac:spMkLst>
        </pc:spChg>
        <pc:spChg chg="del mod">
          <ac:chgData name="Luca Specht" userId="03b5395bde372c11" providerId="LiveId" clId="{7B718168-8A6D-413E-97B7-C080E1ABA626}" dt="2022-09-19T18:49:28.969" v="3746" actId="478"/>
          <ac:spMkLst>
            <pc:docMk/>
            <pc:sldMk cId="3671833625" sldId="285"/>
            <ac:spMk id="7" creationId="{DF6D6B05-AE42-4F05-967E-B53CC46A3013}"/>
          </ac:spMkLst>
        </pc:spChg>
        <pc:spChg chg="mod">
          <ac:chgData name="Luca Specht" userId="03b5395bde372c11" providerId="LiveId" clId="{7B718168-8A6D-413E-97B7-C080E1ABA626}" dt="2022-09-19T18:55:39.888" v="3807" actId="1037"/>
          <ac:spMkLst>
            <pc:docMk/>
            <pc:sldMk cId="3671833625" sldId="285"/>
            <ac:spMk id="11" creationId="{2A413D5D-9963-4674-BB28-58C83D13746F}"/>
          </ac:spMkLst>
        </pc:spChg>
        <pc:spChg chg="add del">
          <ac:chgData name="Luca Specht" userId="03b5395bde372c11" providerId="LiveId" clId="{7B718168-8A6D-413E-97B7-C080E1ABA626}" dt="2022-09-19T18:47:12.994" v="3677" actId="478"/>
          <ac:spMkLst>
            <pc:docMk/>
            <pc:sldMk cId="3671833625" sldId="285"/>
            <ac:spMk id="12" creationId="{A63D4F13-74CE-40EC-AB4F-7F10FF63A23E}"/>
          </ac:spMkLst>
        </pc:spChg>
        <pc:spChg chg="mod">
          <ac:chgData name="Luca Specht" userId="03b5395bde372c11" providerId="LiveId" clId="{7B718168-8A6D-413E-97B7-C080E1ABA626}" dt="2022-09-19T18:47:25.846" v="3680"/>
          <ac:spMkLst>
            <pc:docMk/>
            <pc:sldMk cId="3671833625" sldId="285"/>
            <ac:spMk id="16" creationId="{F188A8C3-13E2-4583-BBBB-3A29515939BA}"/>
          </ac:spMkLst>
        </pc:spChg>
        <pc:spChg chg="mod">
          <ac:chgData name="Luca Specht" userId="03b5395bde372c11" providerId="LiveId" clId="{7B718168-8A6D-413E-97B7-C080E1ABA626}" dt="2022-09-19T18:49:44.142" v="3754" actId="1076"/>
          <ac:spMkLst>
            <pc:docMk/>
            <pc:sldMk cId="3671833625" sldId="285"/>
            <ac:spMk id="17" creationId="{176B5460-A51B-479B-8764-AAE62629D8FA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1" creationId="{EB57EE0F-68A6-4363-8424-CE4448A5003E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2" creationId="{39230CDA-4A55-4C2C-95E7-89D1313C786A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3" creationId="{36B0BB76-F2B1-4660-A970-3A8ED5AF51F5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4" creationId="{E8A41B37-44F5-4A85-8539-15CC7FEEA655}"/>
          </ac:spMkLst>
        </pc:spChg>
        <pc:spChg chg="mod">
          <ac:chgData name="Luca Specht" userId="03b5395bde372c11" providerId="LiveId" clId="{7B718168-8A6D-413E-97B7-C080E1ABA626}" dt="2022-09-19T18:48:42.866" v="3727"/>
          <ac:spMkLst>
            <pc:docMk/>
            <pc:sldMk cId="3671833625" sldId="285"/>
            <ac:spMk id="25" creationId="{BA00766B-FBA9-4593-B25B-3598E2D277D4}"/>
          </ac:spMkLst>
        </pc:spChg>
        <pc:spChg chg="mod">
          <ac:chgData name="Luca Specht" userId="03b5395bde372c11" providerId="LiveId" clId="{7B718168-8A6D-413E-97B7-C080E1ABA626}" dt="2022-09-19T18:50:20.596" v="3760" actId="20577"/>
          <ac:spMkLst>
            <pc:docMk/>
            <pc:sldMk cId="3671833625" sldId="285"/>
            <ac:spMk id="26" creationId="{CFE65F6A-4CFE-4378-910A-DDF68DC063A6}"/>
          </ac:spMkLst>
        </pc:spChg>
        <pc:spChg chg="add del mod">
          <ac:chgData name="Luca Specht" userId="03b5395bde372c11" providerId="LiveId" clId="{7B718168-8A6D-413E-97B7-C080E1ABA626}" dt="2022-09-19T18:49:30.800" v="3747" actId="478"/>
          <ac:spMkLst>
            <pc:docMk/>
            <pc:sldMk cId="3671833625" sldId="285"/>
            <ac:spMk id="28" creationId="{D165B7FC-A13A-4D33-BFB9-7B5247408074}"/>
          </ac:spMkLst>
        </pc:spChg>
        <pc:spChg chg="add del mod">
          <ac:chgData name="Luca Specht" userId="03b5395bde372c11" providerId="LiveId" clId="{7B718168-8A6D-413E-97B7-C080E1ABA626}" dt="2022-09-19T18:53:39.824" v="3769"/>
          <ac:spMkLst>
            <pc:docMk/>
            <pc:sldMk cId="3671833625" sldId="285"/>
            <ac:spMk id="30" creationId="{FC451F6C-43BA-4140-A47E-6139DAF76C65}"/>
          </ac:spMkLst>
        </pc:spChg>
        <pc:spChg chg="add del mod">
          <ac:chgData name="Luca Specht" userId="03b5395bde372c11" providerId="LiveId" clId="{7B718168-8A6D-413E-97B7-C080E1ABA626}" dt="2022-09-19T18:54:43.225" v="3788" actId="478"/>
          <ac:spMkLst>
            <pc:docMk/>
            <pc:sldMk cId="3671833625" sldId="285"/>
            <ac:spMk id="31" creationId="{6B114473-2CB2-49D5-B661-0FE8EC561D86}"/>
          </ac:spMkLst>
        </pc:spChg>
        <pc:spChg chg="add mod">
          <ac:chgData name="Luca Specht" userId="03b5395bde372c11" providerId="LiveId" clId="{7B718168-8A6D-413E-97B7-C080E1ABA626}" dt="2022-09-19T18:55:35.427" v="3800" actId="164"/>
          <ac:spMkLst>
            <pc:docMk/>
            <pc:sldMk cId="3671833625" sldId="285"/>
            <ac:spMk id="32" creationId="{95FD6CAF-92A0-47BA-A916-FF99F3D031A0}"/>
          </ac:spMkLst>
        </pc:spChg>
        <pc:grpChg chg="add del mod">
          <ac:chgData name="Luca Specht" userId="03b5395bde372c11" providerId="LiveId" clId="{7B718168-8A6D-413E-97B7-C080E1ABA626}" dt="2022-09-19T18:52:43.743" v="3762" actId="478"/>
          <ac:grpSpMkLst>
            <pc:docMk/>
            <pc:sldMk cId="3671833625" sldId="285"/>
            <ac:grpSpMk id="9" creationId="{276E8CB2-578A-4CD9-B9F6-679225904792}"/>
          </ac:grpSpMkLst>
        </pc:grpChg>
        <pc:grpChg chg="add del mod">
          <ac:chgData name="Luca Specht" userId="03b5395bde372c11" providerId="LiveId" clId="{7B718168-8A6D-413E-97B7-C080E1ABA626}" dt="2022-09-19T18:47:48.461" v="3684" actId="478"/>
          <ac:grpSpMkLst>
            <pc:docMk/>
            <pc:sldMk cId="3671833625" sldId="285"/>
            <ac:grpSpMk id="13" creationId="{0C1264B6-4C76-4BD7-B36F-5110380E3F31}"/>
          </ac:grpSpMkLst>
        </pc:grpChg>
        <pc:grpChg chg="mod topLvl">
          <ac:chgData name="Luca Specht" userId="03b5395bde372c11" providerId="LiveId" clId="{7B718168-8A6D-413E-97B7-C080E1ABA626}" dt="2022-09-19T18:50:34.071" v="3761" actId="164"/>
          <ac:grpSpMkLst>
            <pc:docMk/>
            <pc:sldMk cId="3671833625" sldId="285"/>
            <ac:grpSpMk id="14" creationId="{F4294F8E-4A3A-4AF1-8F11-ADDA9A0D3104}"/>
          </ac:grpSpMkLst>
        </pc:grpChg>
        <pc:grpChg chg="add mod">
          <ac:chgData name="Luca Specht" userId="03b5395bde372c11" providerId="LiveId" clId="{7B718168-8A6D-413E-97B7-C080E1ABA626}" dt="2022-09-19T18:49:39.348" v="3752" actId="1076"/>
          <ac:grpSpMkLst>
            <pc:docMk/>
            <pc:sldMk cId="3671833625" sldId="285"/>
            <ac:grpSpMk id="18" creationId="{391A1E6C-F361-49C5-9168-0CC55BC83C04}"/>
          </ac:grpSpMkLst>
        </pc:grpChg>
        <pc:grpChg chg="mod">
          <ac:chgData name="Luca Specht" userId="03b5395bde372c11" providerId="LiveId" clId="{7B718168-8A6D-413E-97B7-C080E1ABA626}" dt="2022-09-19T18:48:42.866" v="3727"/>
          <ac:grpSpMkLst>
            <pc:docMk/>
            <pc:sldMk cId="3671833625" sldId="285"/>
            <ac:grpSpMk id="19" creationId="{C70B8848-1509-405D-9EDD-9A28A58D2A6A}"/>
          </ac:grpSpMkLst>
        </pc:grpChg>
        <pc:grpChg chg="mod">
          <ac:chgData name="Luca Specht" userId="03b5395bde372c11" providerId="LiveId" clId="{7B718168-8A6D-413E-97B7-C080E1ABA626}" dt="2022-09-19T18:48:42.866" v="3727"/>
          <ac:grpSpMkLst>
            <pc:docMk/>
            <pc:sldMk cId="3671833625" sldId="285"/>
            <ac:grpSpMk id="20" creationId="{2398A053-2084-47A2-B7C4-A7CC4D59475D}"/>
          </ac:grpSpMkLst>
        </pc:grpChg>
        <pc:grpChg chg="add mod">
          <ac:chgData name="Luca Specht" userId="03b5395bde372c11" providerId="LiveId" clId="{7B718168-8A6D-413E-97B7-C080E1ABA626}" dt="2022-09-19T18:59:57.895" v="3828" actId="1076"/>
          <ac:grpSpMkLst>
            <pc:docMk/>
            <pc:sldMk cId="3671833625" sldId="285"/>
            <ac:grpSpMk id="29" creationId="{FA6BCC79-6ED3-4335-9767-ED63AF66A11E}"/>
          </ac:grpSpMkLst>
        </pc:grpChg>
        <pc:grpChg chg="add mod">
          <ac:chgData name="Luca Specht" userId="03b5395bde372c11" providerId="LiveId" clId="{7B718168-8A6D-413E-97B7-C080E1ABA626}" dt="2022-09-19T18:55:35.427" v="3800" actId="164"/>
          <ac:grpSpMkLst>
            <pc:docMk/>
            <pc:sldMk cId="3671833625" sldId="285"/>
            <ac:grpSpMk id="33" creationId="{4E76CD70-0F48-47F2-93CF-2A75248659DC}"/>
          </ac:grpSpMkLst>
        </pc:grpChg>
        <pc:picChg chg="add mod">
          <ac:chgData name="Luca Specht" userId="03b5395bde372c11" providerId="LiveId" clId="{7B718168-8A6D-413E-97B7-C080E1ABA626}" dt="2022-09-19T18:50:34.071" v="3761" actId="164"/>
          <ac:picMkLst>
            <pc:docMk/>
            <pc:sldMk cId="3671833625" sldId="285"/>
            <ac:picMk id="8" creationId="{AA1FF449-138B-493E-94FD-FEC6A9D5F42B}"/>
          </ac:picMkLst>
        </pc:picChg>
        <pc:picChg chg="del mod">
          <ac:chgData name="Luca Specht" userId="03b5395bde372c11" providerId="LiveId" clId="{7B718168-8A6D-413E-97B7-C080E1ABA626}" dt="2022-09-19T18:52:43.743" v="3762" actId="478"/>
          <ac:picMkLst>
            <pc:docMk/>
            <pc:sldMk cId="3671833625" sldId="285"/>
            <ac:picMk id="10" creationId="{7CE6D5EE-F2F1-4AB3-A4F1-F3E28F47A9B8}"/>
          </ac:picMkLst>
        </pc:picChg>
        <pc:picChg chg="del mod topLvl">
          <ac:chgData name="Luca Specht" userId="03b5395bde372c11" providerId="LiveId" clId="{7B718168-8A6D-413E-97B7-C080E1ABA626}" dt="2022-09-19T18:47:48.461" v="3684" actId="478"/>
          <ac:picMkLst>
            <pc:docMk/>
            <pc:sldMk cId="3671833625" sldId="285"/>
            <ac:picMk id="15" creationId="{E31ABA58-7682-4862-8A9A-C041C0C5CE57}"/>
          </ac:picMkLst>
        </pc:picChg>
        <pc:picChg chg="add del mod">
          <ac:chgData name="Luca Specht" userId="03b5395bde372c11" providerId="LiveId" clId="{7B718168-8A6D-413E-97B7-C080E1ABA626}" dt="2022-09-19T18:53:54.487" v="3775" actId="478"/>
          <ac:picMkLst>
            <pc:docMk/>
            <pc:sldMk cId="3671833625" sldId="285"/>
            <ac:picMk id="1026" creationId="{AC7B4F0B-798D-422C-977D-A158BE63261B}"/>
          </ac:picMkLst>
        </pc:picChg>
        <pc:picChg chg="add mod">
          <ac:chgData name="Luca Specht" userId="03b5395bde372c11" providerId="LiveId" clId="{7B718168-8A6D-413E-97B7-C080E1ABA626}" dt="2022-09-19T18:55:35.427" v="3800" actId="164"/>
          <ac:picMkLst>
            <pc:docMk/>
            <pc:sldMk cId="3671833625" sldId="285"/>
            <ac:picMk id="1030" creationId="{D88BA7E7-0681-44DC-87D5-0B40667013EF}"/>
          </ac:picMkLst>
        </pc:picChg>
        <pc:picChg chg="add mod">
          <ac:chgData name="Luca Specht" userId="03b5395bde372c11" providerId="LiveId" clId="{7B718168-8A6D-413E-97B7-C080E1ABA626}" dt="2022-09-19T18:55:35.427" v="3800" actId="164"/>
          <ac:picMkLst>
            <pc:docMk/>
            <pc:sldMk cId="3671833625" sldId="285"/>
            <ac:picMk id="1032" creationId="{AC94C32E-1632-4596-A149-6B16A328648A}"/>
          </ac:picMkLst>
        </pc:picChg>
      </pc:sldChg>
      <pc:sldChg chg="modSp mod modAnim">
        <pc:chgData name="Luca Specht" userId="03b5395bde372c11" providerId="LiveId" clId="{7B718168-8A6D-413E-97B7-C080E1ABA626}" dt="2022-09-19T12:20:48.126" v="3590" actId="20577"/>
        <pc:sldMkLst>
          <pc:docMk/>
          <pc:sldMk cId="3095189084" sldId="286"/>
        </pc:sldMkLst>
        <pc:spChg chg="mod">
          <ac:chgData name="Luca Specht" userId="03b5395bde372c11" providerId="LiveId" clId="{7B718168-8A6D-413E-97B7-C080E1ABA626}" dt="2022-09-11T08:52:53.616" v="2485"/>
          <ac:spMkLst>
            <pc:docMk/>
            <pc:sldMk cId="3095189084" sldId="286"/>
            <ac:spMk id="5" creationId="{A97B8A05-642E-4E24-A223-06FE3FC4D039}"/>
          </ac:spMkLst>
        </pc:spChg>
        <pc:spChg chg="mod">
          <ac:chgData name="Luca Specht" userId="03b5395bde372c11" providerId="LiveId" clId="{7B718168-8A6D-413E-97B7-C080E1ABA626}" dt="2022-09-19T12:20:48.126" v="3590" actId="20577"/>
          <ac:spMkLst>
            <pc:docMk/>
            <pc:sldMk cId="3095189084" sldId="286"/>
            <ac:spMk id="6" creationId="{C726B961-5611-4E48-81E9-C811AD8DD168}"/>
          </ac:spMkLst>
        </pc:spChg>
        <pc:spChg chg="mod">
          <ac:chgData name="Luca Specht" userId="03b5395bde372c11" providerId="LiveId" clId="{7B718168-8A6D-413E-97B7-C080E1ABA626}" dt="2022-09-19T08:20:17.852" v="3167" actId="20577"/>
          <ac:spMkLst>
            <pc:docMk/>
            <pc:sldMk cId="3095189084" sldId="286"/>
            <ac:spMk id="7" creationId="{6814B6D9-4A99-4687-877F-35FF538DDF72}"/>
          </ac:spMkLst>
        </pc:spChg>
      </pc:sldChg>
      <pc:sldChg chg="addSp delSp modSp add mod modAnim">
        <pc:chgData name="Luca Specht" userId="03b5395bde372c11" providerId="LiveId" clId="{7B718168-8A6D-413E-97B7-C080E1ABA626}" dt="2022-09-19T18:43:18.910" v="3665" actId="1076"/>
        <pc:sldMkLst>
          <pc:docMk/>
          <pc:sldMk cId="1982513386" sldId="287"/>
        </pc:sldMkLst>
        <pc:spChg chg="mod">
          <ac:chgData name="Luca Specht" userId="03b5395bde372c11" providerId="LiveId" clId="{7B718168-8A6D-413E-97B7-C080E1ABA626}" dt="2022-08-21T16:37:08.452" v="732" actId="20577"/>
          <ac:spMkLst>
            <pc:docMk/>
            <pc:sldMk cId="1982513386" sldId="287"/>
            <ac:spMk id="2" creationId="{306C7DC3-2470-4708-A950-F7F2B6DA929E}"/>
          </ac:spMkLst>
        </pc:spChg>
        <pc:spChg chg="add del mod">
          <ac:chgData name="Luca Specht" userId="03b5395bde372c11" providerId="LiveId" clId="{7B718168-8A6D-413E-97B7-C080E1ABA626}" dt="2022-08-31T10:02:50.924" v="2150" actId="478"/>
          <ac:spMkLst>
            <pc:docMk/>
            <pc:sldMk cId="1982513386" sldId="287"/>
            <ac:spMk id="3" creationId="{FFBF8E25-3E6A-4868-994C-AFCFFA6F71FB}"/>
          </ac:spMkLst>
        </pc:spChg>
        <pc:spChg chg="mod">
          <ac:chgData name="Luca Specht" userId="03b5395bde372c11" providerId="LiveId" clId="{7B718168-8A6D-413E-97B7-C080E1ABA626}" dt="2022-09-19T12:20:41.712" v="3586" actId="20577"/>
          <ac:spMkLst>
            <pc:docMk/>
            <pc:sldMk cId="1982513386" sldId="287"/>
            <ac:spMk id="6" creationId="{C726B961-5611-4E48-81E9-C811AD8DD168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7" creationId="{23759DCA-A00A-4076-937F-81FDE9A88248}"/>
          </ac:spMkLst>
        </pc:spChg>
        <pc:spChg chg="mod">
          <ac:chgData name="Luca Specht" userId="03b5395bde372c11" providerId="LiveId" clId="{7B718168-8A6D-413E-97B7-C080E1ABA626}" dt="2022-09-19T18:43:18.538" v="3664" actId="1076"/>
          <ac:spMkLst>
            <pc:docMk/>
            <pc:sldMk cId="1982513386" sldId="287"/>
            <ac:spMk id="8" creationId="{11F5B985-3968-4578-B13D-85AC43FE247B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1" creationId="{B018ADED-5042-42E7-B174-39FCE5766772}"/>
          </ac:spMkLst>
        </pc:spChg>
        <pc:spChg chg="mod">
          <ac:chgData name="Luca Specht" userId="03b5395bde372c11" providerId="LiveId" clId="{7B718168-8A6D-413E-97B7-C080E1ABA626}" dt="2022-09-19T08:05:01.353" v="2847" actId="20577"/>
          <ac:spMkLst>
            <pc:docMk/>
            <pc:sldMk cId="1982513386" sldId="287"/>
            <ac:spMk id="12" creationId="{43D9E654-BA69-48B4-A135-6F7C37AFF6C6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3" creationId="{2CECF1F7-C331-4C73-A9F9-C6B5C05A0415}"/>
          </ac:spMkLst>
        </pc:spChg>
        <pc:spChg chg="del mod">
          <ac:chgData name="Luca Specht" userId="03b5395bde372c11" providerId="LiveId" clId="{7B718168-8A6D-413E-97B7-C080E1ABA626}" dt="2022-08-31T10:12:30.213" v="2184" actId="478"/>
          <ac:spMkLst>
            <pc:docMk/>
            <pc:sldMk cId="1982513386" sldId="287"/>
            <ac:spMk id="14" creationId="{5C82FBFE-D6BE-4577-8E18-6EDD83F71CFA}"/>
          </ac:spMkLst>
        </pc:spChg>
        <pc:spChg chg="del mod">
          <ac:chgData name="Luca Specht" userId="03b5395bde372c11" providerId="LiveId" clId="{7B718168-8A6D-413E-97B7-C080E1ABA626}" dt="2022-08-31T10:12:27.176" v="2182" actId="478"/>
          <ac:spMkLst>
            <pc:docMk/>
            <pc:sldMk cId="1982513386" sldId="287"/>
            <ac:spMk id="15" creationId="{A69A2685-BE05-4076-86EC-709FF4BE94E0}"/>
          </ac:spMkLst>
        </pc:spChg>
        <pc:spChg chg="add del mod">
          <ac:chgData name="Luca Specht" userId="03b5395bde372c11" providerId="LiveId" clId="{7B718168-8A6D-413E-97B7-C080E1ABA626}" dt="2022-08-31T10:02:52.238" v="2151" actId="478"/>
          <ac:spMkLst>
            <pc:docMk/>
            <pc:sldMk cId="1982513386" sldId="287"/>
            <ac:spMk id="16" creationId="{25D0C914-5DDA-4907-BDDA-933D4E2E1575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17" creationId="{7A275E6B-B1B5-4C52-A165-96A8B9F8A118}"/>
          </ac:spMkLst>
        </pc:spChg>
        <pc:spChg chg="add del mod">
          <ac:chgData name="Luca Specht" userId="03b5395bde372c11" providerId="LiveId" clId="{7B718168-8A6D-413E-97B7-C080E1ABA626}" dt="2022-08-31T10:12:40.195" v="2190" actId="478"/>
          <ac:spMkLst>
            <pc:docMk/>
            <pc:sldMk cId="1982513386" sldId="287"/>
            <ac:spMk id="18" creationId="{BBC062DA-6676-4A3D-A58C-3D94014285E2}"/>
          </ac:spMkLst>
        </pc:spChg>
        <pc:spChg chg="add del mod">
          <ac:chgData name="Luca Specht" userId="03b5395bde372c11" providerId="LiveId" clId="{7B718168-8A6D-413E-97B7-C080E1ABA626}" dt="2022-08-31T10:02:49.239" v="2148" actId="478"/>
          <ac:spMkLst>
            <pc:docMk/>
            <pc:sldMk cId="1982513386" sldId="287"/>
            <ac:spMk id="19" creationId="{9D61088C-F118-426E-86DE-175E3A5E5EEC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20" creationId="{D97FD0FE-94A1-400F-921E-8B4CBC2511AC}"/>
          </ac:spMkLst>
        </pc:spChg>
        <pc:spChg chg="add 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21" creationId="{08C06C11-ED85-41F8-9822-92BFC1E095A4}"/>
          </ac:spMkLst>
        </pc:spChg>
        <pc:spChg chg="add del mod">
          <ac:chgData name="Luca Specht" userId="03b5395bde372c11" providerId="LiveId" clId="{7B718168-8A6D-413E-97B7-C080E1ABA626}" dt="2022-08-31T10:02:50.226" v="2149" actId="478"/>
          <ac:spMkLst>
            <pc:docMk/>
            <pc:sldMk cId="1982513386" sldId="287"/>
            <ac:spMk id="24" creationId="{DA2AC93E-F634-4634-A3BA-C24110CBA855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1" creationId="{A2816531-3DC3-4F83-BE44-F66733FD528A}"/>
          </ac:spMkLst>
        </pc:spChg>
        <pc:spChg chg="mod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2" creationId="{D6406E19-B1C5-4F42-9E2A-D401095E79F4}"/>
          </ac:spMkLst>
        </pc:spChg>
        <pc:spChg chg="add mod topLvl">
          <ac:chgData name="Luca Specht" userId="03b5395bde372c11" providerId="LiveId" clId="{7B718168-8A6D-413E-97B7-C080E1ABA626}" dt="2022-08-31T10:30:41.541" v="2444" actId="165"/>
          <ac:spMkLst>
            <pc:docMk/>
            <pc:sldMk cId="1982513386" sldId="287"/>
            <ac:spMk id="33" creationId="{6206CC58-7954-4F95-AF80-34593B67696C}"/>
          </ac:spMkLst>
        </pc:spChg>
        <pc:spChg chg="add mod">
          <ac:chgData name="Luca Specht" userId="03b5395bde372c11" providerId="LiveId" clId="{7B718168-8A6D-413E-97B7-C080E1ABA626}" dt="2022-08-31T10:33:03.502" v="2477" actId="1036"/>
          <ac:spMkLst>
            <pc:docMk/>
            <pc:sldMk cId="1982513386" sldId="287"/>
            <ac:spMk id="40" creationId="{115C8AF6-AF38-4EE7-AF42-8B0A440B3C9A}"/>
          </ac:spMkLst>
        </pc:s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10" creationId="{6F4FF973-DB1F-4C31-867E-B1CD2462966A}"/>
          </ac:grpSpMkLst>
        </pc:gr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28" creationId="{C29683AC-07C7-4FF1-8241-DC96E6E4D651}"/>
          </ac:grpSpMkLst>
        </pc:grpChg>
        <pc:grpChg chg="add mod topLvl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29" creationId="{A9644610-0D45-4E08-9365-819FC4068FA1}"/>
          </ac:grpSpMkLst>
        </pc:grpChg>
        <pc:grpChg chg="add mod topLvl">
          <ac:chgData name="Luca Specht" userId="03b5395bde372c11" providerId="LiveId" clId="{7B718168-8A6D-413E-97B7-C080E1ABA626}" dt="2022-09-19T18:43:18.910" v="3665" actId="1076"/>
          <ac:grpSpMkLst>
            <pc:docMk/>
            <pc:sldMk cId="1982513386" sldId="287"/>
            <ac:grpSpMk id="30" creationId="{0B3C02D4-4ACB-4C89-992D-40C1CA1C27CE}"/>
          </ac:grpSpMkLst>
        </pc:grpChg>
        <pc:grpChg chg="add del mod">
          <ac:chgData name="Luca Specht" userId="03b5395bde372c11" providerId="LiveId" clId="{7B718168-8A6D-413E-97B7-C080E1ABA626}" dt="2022-08-31T10:30:41.541" v="2444" actId="165"/>
          <ac:grpSpMkLst>
            <pc:docMk/>
            <pc:sldMk cId="1982513386" sldId="287"/>
            <ac:grpSpMk id="34" creationId="{7F9B024A-DC1E-4419-9552-9F8A4343C36A}"/>
          </ac:grpSpMkLst>
        </pc:grpChg>
        <pc:picChg chg="del mod">
          <ac:chgData name="Luca Specht" userId="03b5395bde372c11" providerId="LiveId" clId="{7B718168-8A6D-413E-97B7-C080E1ABA626}" dt="2022-08-21T16:34:43.053" v="626" actId="478"/>
          <ac:picMkLst>
            <pc:docMk/>
            <pc:sldMk cId="1982513386" sldId="287"/>
            <ac:picMk id="7" creationId="{B1C32B1F-60A0-4E49-AFE7-325BD482F29C}"/>
          </ac:picMkLst>
        </pc:picChg>
        <pc:picChg chg="del">
          <ac:chgData name="Luca Specht" userId="03b5395bde372c11" providerId="LiveId" clId="{7B718168-8A6D-413E-97B7-C080E1ABA626}" dt="2022-08-21T16:34:44.099" v="627" actId="478"/>
          <ac:picMkLst>
            <pc:docMk/>
            <pc:sldMk cId="1982513386" sldId="287"/>
            <ac:picMk id="9" creationId="{7E57F9C4-F4E1-4871-919C-E34ED1E450FB}"/>
          </ac:picMkLst>
        </pc:picChg>
        <pc:cxnChg chg="add del mod">
          <ac:chgData name="Luca Specht" userId="03b5395bde372c11" providerId="LiveId" clId="{7B718168-8A6D-413E-97B7-C080E1ABA626}" dt="2022-08-21T16:56:25.054" v="1163" actId="478"/>
          <ac:cxnSpMkLst>
            <pc:docMk/>
            <pc:sldMk cId="1982513386" sldId="287"/>
            <ac:cxnSpMk id="18" creationId="{1D5F31D2-3F77-43C2-973E-115D0D7EBC7D}"/>
          </ac:cxnSpMkLst>
        </pc:cxnChg>
        <pc:cxnChg chg="add mod">
          <ac:chgData name="Luca Specht" userId="03b5395bde372c11" providerId="LiveId" clId="{7B718168-8A6D-413E-97B7-C080E1ABA626}" dt="2022-08-31T10:30:41.541" v="2444" actId="165"/>
          <ac:cxnSpMkLst>
            <pc:docMk/>
            <pc:sldMk cId="1982513386" sldId="287"/>
            <ac:cxnSpMk id="22" creationId="{EE79733C-6460-4779-B06E-26F92E7C252F}"/>
          </ac:cxnSpMkLst>
        </pc:cxnChg>
        <pc:cxnChg chg="add mod">
          <ac:chgData name="Luca Specht" userId="03b5395bde372c11" providerId="LiveId" clId="{7B718168-8A6D-413E-97B7-C080E1ABA626}" dt="2022-08-31T10:30:41.541" v="2444" actId="165"/>
          <ac:cxnSpMkLst>
            <pc:docMk/>
            <pc:sldMk cId="1982513386" sldId="287"/>
            <ac:cxnSpMk id="25" creationId="{209A359A-8D84-4449-86FB-E58CA871769A}"/>
          </ac:cxnSpMkLst>
        </pc:cxnChg>
        <pc:cxnChg chg="add del">
          <ac:chgData name="Luca Specht" userId="03b5395bde372c11" providerId="LiveId" clId="{7B718168-8A6D-413E-97B7-C080E1ABA626}" dt="2022-08-31T10:27:23.943" v="2420" actId="11529"/>
          <ac:cxnSpMkLst>
            <pc:docMk/>
            <pc:sldMk cId="1982513386" sldId="287"/>
            <ac:cxnSpMk id="36" creationId="{4A9DED0B-43DA-42FE-B252-2C353E95033B}"/>
          </ac:cxnSpMkLst>
        </pc:cxnChg>
        <pc:cxnChg chg="add mod">
          <ac:chgData name="Luca Specht" userId="03b5395bde372c11" providerId="LiveId" clId="{7B718168-8A6D-413E-97B7-C080E1ABA626}" dt="2022-08-31T10:33:01.013" v="2475" actId="1036"/>
          <ac:cxnSpMkLst>
            <pc:docMk/>
            <pc:sldMk cId="1982513386" sldId="287"/>
            <ac:cxnSpMk id="38" creationId="{1B97F23E-34AE-42A3-9105-CB9BFAB6181C}"/>
          </ac:cxnSpMkLst>
        </pc:cxnChg>
      </pc:sldChg>
      <pc:sldChg chg="addSp delSp modSp add mod ord">
        <pc:chgData name="Luca Specht" userId="03b5395bde372c11" providerId="LiveId" clId="{7B718168-8A6D-413E-97B7-C080E1ABA626}" dt="2022-09-19T07:47:14.846" v="2707" actId="20577"/>
        <pc:sldMkLst>
          <pc:docMk/>
          <pc:sldMk cId="521478140" sldId="288"/>
        </pc:sldMkLst>
        <pc:spChg chg="mod">
          <ac:chgData name="Luca Specht" userId="03b5395bde372c11" providerId="LiveId" clId="{7B718168-8A6D-413E-97B7-C080E1ABA626}" dt="2022-09-19T07:47:14.846" v="2707" actId="20577"/>
          <ac:spMkLst>
            <pc:docMk/>
            <pc:sldMk cId="521478140" sldId="288"/>
            <ac:spMk id="2" creationId="{41DF9D96-1AFA-40BA-BAE5-8D745FEC2462}"/>
          </ac:spMkLst>
        </pc:spChg>
        <pc:spChg chg="add mod">
          <ac:chgData name="Luca Specht" userId="03b5395bde372c11" providerId="LiveId" clId="{7B718168-8A6D-413E-97B7-C080E1ABA626}" dt="2022-08-21T17:00:59.508" v="1235" actId="14100"/>
          <ac:spMkLst>
            <pc:docMk/>
            <pc:sldMk cId="521478140" sldId="288"/>
            <ac:spMk id="3" creationId="{A73EBD4A-FD30-49DC-9745-6EC00DAF861B}"/>
          </ac:spMkLst>
        </pc:spChg>
        <pc:spChg chg="add mod">
          <ac:chgData name="Luca Specht" userId="03b5395bde372c11" providerId="LiveId" clId="{7B718168-8A6D-413E-97B7-C080E1ABA626}" dt="2022-08-21T17:01:18.460" v="1251" actId="1076"/>
          <ac:spMkLst>
            <pc:docMk/>
            <pc:sldMk cId="521478140" sldId="288"/>
            <ac:spMk id="8" creationId="{26DC9E09-0A9B-45C0-9BE0-03356BB80A19}"/>
          </ac:spMkLst>
        </pc:spChg>
        <pc:spChg chg="add mod">
          <ac:chgData name="Luca Specht" userId="03b5395bde372c11" providerId="LiveId" clId="{7B718168-8A6D-413E-97B7-C080E1ABA626}" dt="2022-08-21T17:01:36.995" v="1271" actId="1076"/>
          <ac:spMkLst>
            <pc:docMk/>
            <pc:sldMk cId="521478140" sldId="288"/>
            <ac:spMk id="10" creationId="{9133E1E8-C390-43B9-8371-B7471038BCC1}"/>
          </ac:spMkLst>
        </pc:spChg>
        <pc:spChg chg="add mod">
          <ac:chgData name="Luca Specht" userId="03b5395bde372c11" providerId="LiveId" clId="{7B718168-8A6D-413E-97B7-C080E1ABA626}" dt="2022-08-21T17:01:31.125" v="1262" actId="1076"/>
          <ac:spMkLst>
            <pc:docMk/>
            <pc:sldMk cId="521478140" sldId="288"/>
            <ac:spMk id="11" creationId="{C09DA23B-F5F9-4F81-A58F-C762A748F8E2}"/>
          </ac:spMkLst>
        </pc:spChg>
        <pc:spChg chg="add mod">
          <ac:chgData name="Luca Specht" userId="03b5395bde372c11" providerId="LiveId" clId="{7B718168-8A6D-413E-97B7-C080E1ABA626}" dt="2022-08-21T17:01:46.209" v="1283" actId="1076"/>
          <ac:spMkLst>
            <pc:docMk/>
            <pc:sldMk cId="521478140" sldId="288"/>
            <ac:spMk id="12" creationId="{900FCCE9-F2E1-4B7B-A763-54A618E3822C}"/>
          </ac:spMkLst>
        </pc:spChg>
        <pc:spChg chg="add del mod">
          <ac:chgData name="Luca Specht" userId="03b5395bde372c11" providerId="LiveId" clId="{7B718168-8A6D-413E-97B7-C080E1ABA626}" dt="2022-08-21T17:01:56.558" v="1286" actId="478"/>
          <ac:spMkLst>
            <pc:docMk/>
            <pc:sldMk cId="521478140" sldId="288"/>
            <ac:spMk id="13" creationId="{0888A726-033B-4D7E-B7CE-C509075B4F51}"/>
          </ac:spMkLst>
        </pc:spChg>
      </pc:sldChg>
      <pc:sldChg chg="addSp delSp modSp new mod modClrScheme addAnim delAnim modAnim chgLayout">
        <pc:chgData name="Luca Specht" userId="03b5395bde372c11" providerId="LiveId" clId="{7B718168-8A6D-413E-97B7-C080E1ABA626}" dt="2022-09-20T07:10:41.878" v="3859" actId="1076"/>
        <pc:sldMkLst>
          <pc:docMk/>
          <pc:sldMk cId="3236422080" sldId="289"/>
        </pc:sldMkLst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2" creationId="{96285002-0360-4A33-9711-13078A32191B}"/>
          </ac:spMkLst>
        </pc:spChg>
        <pc:spChg chg="del mod">
          <ac:chgData name="Luca Specht" userId="03b5395bde372c11" providerId="LiveId" clId="{7B718168-8A6D-413E-97B7-C080E1ABA626}" dt="2022-08-31T09:38:58.001" v="2082"/>
          <ac:spMkLst>
            <pc:docMk/>
            <pc:sldMk cId="3236422080" sldId="289"/>
            <ac:spMk id="3" creationId="{3803C234-06F7-43A9-8B53-8A21BA975F66}"/>
          </ac:spMkLst>
        </pc:spChg>
        <pc:spChg chg="add del mod">
          <ac:chgData name="Luca Specht" userId="03b5395bde372c11" providerId="LiveId" clId="{7B718168-8A6D-413E-97B7-C080E1ABA626}" dt="2022-09-18T09:16:15.496" v="2513" actId="478"/>
          <ac:spMkLst>
            <pc:docMk/>
            <pc:sldMk cId="3236422080" sldId="289"/>
            <ac:spMk id="3" creationId="{9D18DD9E-DB33-436C-858B-C934B64ED9CA}"/>
          </ac:spMkLst>
        </pc:spChg>
        <pc:spChg chg="add mod">
          <ac:chgData name="Luca Specht" userId="03b5395bde372c11" providerId="LiveId" clId="{7B718168-8A6D-413E-97B7-C080E1ABA626}" dt="2022-09-20T07:10:41.878" v="3859" actId="1076"/>
          <ac:spMkLst>
            <pc:docMk/>
            <pc:sldMk cId="3236422080" sldId="289"/>
            <ac:spMk id="3" creationId="{FFA18897-D2C7-4152-A775-48EEC9F46E62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4" creationId="{4398049A-3174-4262-8775-6CE74E488805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5" creationId="{036F7908-D5DA-42EB-89B0-FEB01008B93B}"/>
          </ac:spMkLst>
        </pc:spChg>
        <pc:spChg chg="mod">
          <ac:chgData name="Luca Specht" userId="03b5395bde372c11" providerId="LiveId" clId="{7B718168-8A6D-413E-97B7-C080E1ABA626}" dt="2022-09-19T10:02:17.115" v="3240" actId="26606"/>
          <ac:spMkLst>
            <pc:docMk/>
            <pc:sldMk cId="3236422080" sldId="289"/>
            <ac:spMk id="6" creationId="{131C17F1-E7BA-4C93-B996-3FF305283F02}"/>
          </ac:spMkLst>
        </pc:spChg>
        <pc:spChg chg="add del mod">
          <ac:chgData name="Luca Specht" userId="03b5395bde372c11" providerId="LiveId" clId="{7B718168-8A6D-413E-97B7-C080E1ABA626}" dt="2022-09-19T07:57:15.704" v="2724"/>
          <ac:spMkLst>
            <pc:docMk/>
            <pc:sldMk cId="3236422080" sldId="289"/>
            <ac:spMk id="7" creationId="{34B522F4-BE59-473A-85F8-F4C1C313A19E}"/>
          </ac:spMkLst>
        </pc:spChg>
        <pc:spChg chg="add del mod">
          <ac:chgData name="Luca Specht" userId="03b5395bde372c11" providerId="LiveId" clId="{7B718168-8A6D-413E-97B7-C080E1ABA626}" dt="2022-09-19T07:57:19.433" v="2728" actId="478"/>
          <ac:spMkLst>
            <pc:docMk/>
            <pc:sldMk cId="3236422080" sldId="289"/>
            <ac:spMk id="9" creationId="{9A0838AD-CD80-4EB2-B3AD-060B8E66EE59}"/>
          </ac:spMkLst>
        </pc:spChg>
        <pc:spChg chg="add del mod">
          <ac:chgData name="Luca Specht" userId="03b5395bde372c11" providerId="LiveId" clId="{7B718168-8A6D-413E-97B7-C080E1ABA626}" dt="2022-08-31T09:47:11.054" v="2130"/>
          <ac:spMkLst>
            <pc:docMk/>
            <pc:sldMk cId="3236422080" sldId="289"/>
            <ac:spMk id="9" creationId="{9D74F41B-DE93-48D3-8829-DDAF1C522210}"/>
          </ac:spMkLst>
        </pc:spChg>
        <pc:spChg chg="add del mod">
          <ac:chgData name="Luca Specht" userId="03b5395bde372c11" providerId="LiveId" clId="{7B718168-8A6D-413E-97B7-C080E1ABA626}" dt="2022-09-19T07:57:18.644" v="2727" actId="478"/>
          <ac:spMkLst>
            <pc:docMk/>
            <pc:sldMk cId="3236422080" sldId="289"/>
            <ac:spMk id="10" creationId="{4E8FD3AC-AFFE-4275-97BE-37557234CDF5}"/>
          </ac:spMkLst>
        </pc:spChg>
        <pc:spChg chg="add mod">
          <ac:chgData name="Luca Specht" userId="03b5395bde372c11" providerId="LiveId" clId="{7B718168-8A6D-413E-97B7-C080E1ABA626}" dt="2022-09-19T10:42:08.930" v="3466" actId="14100"/>
          <ac:spMkLst>
            <pc:docMk/>
            <pc:sldMk cId="3236422080" sldId="289"/>
            <ac:spMk id="11" creationId="{8753371A-4507-4E94-AFBA-0E0DAFEEE16A}"/>
          </ac:spMkLst>
        </pc:spChg>
        <pc:spChg chg="add del mod">
          <ac:chgData name="Luca Specht" userId="03b5395bde372c11" providerId="LiveId" clId="{7B718168-8A6D-413E-97B7-C080E1ABA626}" dt="2022-08-31T09:50:30.408" v="2136"/>
          <ac:spMkLst>
            <pc:docMk/>
            <pc:sldMk cId="3236422080" sldId="289"/>
            <ac:spMk id="12" creationId="{10605FAA-33B8-4709-82B2-A60C4C3D28F7}"/>
          </ac:spMkLst>
        </pc:spChg>
        <pc:spChg chg="add del mod">
          <ac:chgData name="Luca Specht" userId="03b5395bde372c11" providerId="LiveId" clId="{7B718168-8A6D-413E-97B7-C080E1ABA626}" dt="2022-09-19T10:02:09.674" v="3234" actId="26606"/>
          <ac:spMkLst>
            <pc:docMk/>
            <pc:sldMk cId="3236422080" sldId="289"/>
            <ac:spMk id="16" creationId="{1944D5D3-51E9-E262-153E-AAC1E6C6B1BA}"/>
          </ac:spMkLst>
        </pc:spChg>
        <pc:spChg chg="add del mod">
          <ac:chgData name="Luca Specht" userId="03b5395bde372c11" providerId="LiveId" clId="{7B718168-8A6D-413E-97B7-C080E1ABA626}" dt="2022-08-31T10:03:19.299" v="2153"/>
          <ac:spMkLst>
            <pc:docMk/>
            <pc:sldMk cId="3236422080" sldId="289"/>
            <ac:spMk id="17" creationId="{3CEFFBEE-D0E1-4F66-A201-840E63E59415}"/>
          </ac:spMkLst>
        </pc:spChg>
        <pc:spChg chg="add del mod">
          <ac:chgData name="Luca Specht" userId="03b5395bde372c11" providerId="LiveId" clId="{7B718168-8A6D-413E-97B7-C080E1ABA626}" dt="2022-09-19T10:02:13.768" v="3236" actId="26606"/>
          <ac:spMkLst>
            <pc:docMk/>
            <pc:sldMk cId="3236422080" sldId="289"/>
            <ac:spMk id="19" creationId="{D3A84695-5D9B-8F76-B4B4-9C1E9149C869}"/>
          </ac:spMkLst>
        </pc:spChg>
        <pc:spChg chg="add del mod">
          <ac:chgData name="Luca Specht" userId="03b5395bde372c11" providerId="LiveId" clId="{7B718168-8A6D-413E-97B7-C080E1ABA626}" dt="2022-08-31T10:05:02.103" v="2155"/>
          <ac:spMkLst>
            <pc:docMk/>
            <pc:sldMk cId="3236422080" sldId="289"/>
            <ac:spMk id="20" creationId="{713647E2-376E-4AC1-9C7D-711DF07D4311}"/>
          </ac:spMkLst>
        </pc:spChg>
        <pc:spChg chg="add mod">
          <ac:chgData name="Luca Specht" userId="03b5395bde372c11" providerId="LiveId" clId="{7B718168-8A6D-413E-97B7-C080E1ABA626}" dt="2022-09-19T10:42:08.930" v="3466" actId="14100"/>
          <ac:spMkLst>
            <pc:docMk/>
            <pc:sldMk cId="3236422080" sldId="289"/>
            <ac:spMk id="22" creationId="{1E85C926-1510-42B3-99DB-A74017688E28}"/>
          </ac:spMkLst>
        </pc:spChg>
        <pc:spChg chg="add del mod">
          <ac:chgData name="Luca Specht" userId="03b5395bde372c11" providerId="LiveId" clId="{7B718168-8A6D-413E-97B7-C080E1ABA626}" dt="2022-08-31T10:07:41.993" v="2171" actId="478"/>
          <ac:spMkLst>
            <pc:docMk/>
            <pc:sldMk cId="3236422080" sldId="289"/>
            <ac:spMk id="23" creationId="{3E198665-8AC4-40D3-90F0-E850DF5D8E85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5" creationId="{A1D37AFA-54DD-4C75-F34F-0C924B28D358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6" creationId="{5D5C1104-2D6B-4E90-1591-96CD5934C974}"/>
          </ac:spMkLst>
        </pc:spChg>
        <pc:spChg chg="add del mod">
          <ac:chgData name="Luca Specht" userId="03b5395bde372c11" providerId="LiveId" clId="{7B718168-8A6D-413E-97B7-C080E1ABA626}" dt="2022-09-19T10:02:15.182" v="3238" actId="26606"/>
          <ac:spMkLst>
            <pc:docMk/>
            <pc:sldMk cId="3236422080" sldId="289"/>
            <ac:spMk id="27" creationId="{EB607434-CE6A-4CA4-F301-701D22ED5BB5}"/>
          </ac:spMkLst>
        </pc:spChg>
        <pc:picChg chg="add del mod">
          <ac:chgData name="Luca Specht" userId="03b5395bde372c11" providerId="LiveId" clId="{7B718168-8A6D-413E-97B7-C080E1ABA626}" dt="2022-08-31T09:41:32.909" v="2085" actId="478"/>
          <ac:picMkLst>
            <pc:docMk/>
            <pc:sldMk cId="3236422080" sldId="289"/>
            <ac:picMk id="7" creationId="{F988B4FF-1C2D-4CE2-A657-E1001F585CC1}"/>
          </ac:picMkLst>
        </pc:picChg>
        <pc:picChg chg="add del mod">
          <ac:chgData name="Luca Specht" userId="03b5395bde372c11" providerId="LiveId" clId="{7B718168-8A6D-413E-97B7-C080E1ABA626}" dt="2022-09-19T10:02:46.096" v="3242" actId="478"/>
          <ac:picMkLst>
            <pc:docMk/>
            <pc:sldMk cId="3236422080" sldId="289"/>
            <ac:picMk id="8" creationId="{87B6703D-7987-48F4-8221-D124720F6041}"/>
          </ac:picMkLst>
        </pc:picChg>
        <pc:picChg chg="add del mod">
          <ac:chgData name="Luca Specht" userId="03b5395bde372c11" providerId="LiveId" clId="{7B718168-8A6D-413E-97B7-C080E1ABA626}" dt="2022-08-31T09:47:22.536" v="2135" actId="478"/>
          <ac:picMkLst>
            <pc:docMk/>
            <pc:sldMk cId="3236422080" sldId="289"/>
            <ac:picMk id="10" creationId="{7BCDEF1B-55C4-434B-AC88-40B49A7CB879}"/>
          </ac:picMkLst>
        </pc:picChg>
        <pc:picChg chg="add mod ord">
          <ac:chgData name="Luca Specht" userId="03b5395bde372c11" providerId="LiveId" clId="{7B718168-8A6D-413E-97B7-C080E1ABA626}" dt="2022-09-19T10:42:08.930" v="3466" actId="14100"/>
          <ac:picMkLst>
            <pc:docMk/>
            <pc:sldMk cId="3236422080" sldId="289"/>
            <ac:picMk id="12" creationId="{28778812-1EA1-4A0A-9DC8-35F259AA6B8D}"/>
          </ac:picMkLst>
        </pc:picChg>
        <pc:picChg chg="add del mod">
          <ac:chgData name="Luca Specht" userId="03b5395bde372c11" providerId="LiveId" clId="{7B718168-8A6D-413E-97B7-C080E1ABA626}" dt="2022-08-31T09:51:52.388" v="2147" actId="478"/>
          <ac:picMkLst>
            <pc:docMk/>
            <pc:sldMk cId="3236422080" sldId="289"/>
            <ac:picMk id="13" creationId="{634536BF-92AC-40DD-A285-29256A187229}"/>
          </ac:picMkLst>
        </pc:picChg>
        <pc:picChg chg="add mod">
          <ac:chgData name="Luca Specht" userId="03b5395bde372c11" providerId="LiveId" clId="{7B718168-8A6D-413E-97B7-C080E1ABA626}" dt="2022-09-19T10:42:23.811" v="3471" actId="1076"/>
          <ac:picMkLst>
            <pc:docMk/>
            <pc:sldMk cId="3236422080" sldId="289"/>
            <ac:picMk id="13" creationId="{923F813F-C91B-4E80-8CE3-6DED6C125521}"/>
          </ac:picMkLst>
        </pc:picChg>
        <pc:picChg chg="add del mod">
          <ac:chgData name="Luca Specht" userId="03b5395bde372c11" providerId="LiveId" clId="{7B718168-8A6D-413E-97B7-C080E1ABA626}" dt="2022-08-31T09:51:32.610" v="2143" actId="478"/>
          <ac:picMkLst>
            <pc:docMk/>
            <pc:sldMk cId="3236422080" sldId="289"/>
            <ac:picMk id="14" creationId="{9AAD9180-EBD1-44DB-A8C7-033C27FFB7EC}"/>
          </ac:picMkLst>
        </pc:picChg>
        <pc:picChg chg="add del mod">
          <ac:chgData name="Luca Specht" userId="03b5395bde372c11" providerId="LiveId" clId="{7B718168-8A6D-413E-97B7-C080E1ABA626}" dt="2022-08-31T09:51:39.383" v="2146" actId="478"/>
          <ac:picMkLst>
            <pc:docMk/>
            <pc:sldMk cId="3236422080" sldId="289"/>
            <ac:picMk id="15" creationId="{8012EDEB-51CE-4AA0-8088-E654CF4B986A}"/>
          </ac:picMkLst>
        </pc:picChg>
        <pc:picChg chg="add del mod">
          <ac:chgData name="Luca Specht" userId="03b5395bde372c11" providerId="LiveId" clId="{7B718168-8A6D-413E-97B7-C080E1ABA626}" dt="2022-08-31T10:03:26.834" v="2154" actId="478"/>
          <ac:picMkLst>
            <pc:docMk/>
            <pc:sldMk cId="3236422080" sldId="289"/>
            <ac:picMk id="18" creationId="{1528289D-95D5-450E-B937-5A81D4848726}"/>
          </ac:picMkLst>
        </pc:picChg>
        <pc:picChg chg="add del mod">
          <ac:chgData name="Luca Specht" userId="03b5395bde372c11" providerId="LiveId" clId="{7B718168-8A6D-413E-97B7-C080E1ABA626}" dt="2022-09-19T10:05:33.565" v="3244" actId="478"/>
          <ac:picMkLst>
            <pc:docMk/>
            <pc:sldMk cId="3236422080" sldId="289"/>
            <ac:picMk id="20" creationId="{7D5D9CF6-A990-44AB-8124-D2E5043A5C54}"/>
          </ac:picMkLst>
        </pc:picChg>
        <pc:picChg chg="add del mod">
          <ac:chgData name="Luca Specht" userId="03b5395bde372c11" providerId="LiveId" clId="{7B718168-8A6D-413E-97B7-C080E1ABA626}" dt="2022-09-19T07:55:10.867" v="2722" actId="478"/>
          <ac:picMkLst>
            <pc:docMk/>
            <pc:sldMk cId="3236422080" sldId="289"/>
            <ac:picMk id="21" creationId="{F3CDE5F6-00CF-4F88-9FB2-E05754A89BA4}"/>
          </ac:picMkLst>
        </pc:picChg>
        <pc:picChg chg="add del mod">
          <ac:chgData name="Luca Specht" userId="03b5395bde372c11" providerId="LiveId" clId="{7B718168-8A6D-413E-97B7-C080E1ABA626}" dt="2022-08-31T10:09:51.287" v="2173" actId="478"/>
          <ac:picMkLst>
            <pc:docMk/>
            <pc:sldMk cId="3236422080" sldId="289"/>
            <ac:picMk id="22" creationId="{E24B3089-9480-4833-B316-62117C5BF4B5}"/>
          </ac:picMkLst>
        </pc:picChg>
        <pc:picChg chg="add del mod">
          <ac:chgData name="Luca Specht" userId="03b5395bde372c11" providerId="LiveId" clId="{7B718168-8A6D-413E-97B7-C080E1ABA626}" dt="2022-09-19T07:55:14.738" v="2723" actId="478"/>
          <ac:picMkLst>
            <pc:docMk/>
            <pc:sldMk cId="3236422080" sldId="289"/>
            <ac:picMk id="24" creationId="{C49DA39F-DAE8-4EAD-9E4A-9EBB6D6ADDAF}"/>
          </ac:picMkLst>
        </pc:picChg>
      </pc:sldChg>
      <pc:sldChg chg="addSp delSp modSp new mod">
        <pc:chgData name="Luca Specht" userId="03b5395bde372c11" providerId="LiveId" clId="{7B718168-8A6D-413E-97B7-C080E1ABA626}" dt="2022-09-19T12:20:53.238" v="3592" actId="20577"/>
        <pc:sldMkLst>
          <pc:docMk/>
          <pc:sldMk cId="2814893472" sldId="290"/>
        </pc:sldMkLst>
        <pc:spChg chg="mod">
          <ac:chgData name="Luca Specht" userId="03b5395bde372c11" providerId="LiveId" clId="{7B718168-8A6D-413E-97B7-C080E1ABA626}" dt="2022-09-18T09:21:50.983" v="2545" actId="20577"/>
          <ac:spMkLst>
            <pc:docMk/>
            <pc:sldMk cId="2814893472" sldId="290"/>
            <ac:spMk id="2" creationId="{FC208100-7F4B-4B10-9BFD-C1EA4CD219D2}"/>
          </ac:spMkLst>
        </pc:spChg>
        <pc:spChg chg="del">
          <ac:chgData name="Luca Specht" userId="03b5395bde372c11" providerId="LiveId" clId="{7B718168-8A6D-413E-97B7-C080E1ABA626}" dt="2022-09-18T09:22:05.430" v="2546"/>
          <ac:spMkLst>
            <pc:docMk/>
            <pc:sldMk cId="2814893472" sldId="290"/>
            <ac:spMk id="3" creationId="{A9C6D73C-EE49-4675-8C4E-7FA5AB3D22AD}"/>
          </ac:spMkLst>
        </pc:spChg>
        <pc:spChg chg="mod">
          <ac:chgData name="Luca Specht" userId="03b5395bde372c11" providerId="LiveId" clId="{7B718168-8A6D-413E-97B7-C080E1ABA626}" dt="2022-09-19T12:20:53.238" v="3592" actId="20577"/>
          <ac:spMkLst>
            <pc:docMk/>
            <pc:sldMk cId="2814893472" sldId="290"/>
            <ac:spMk id="6" creationId="{0F3C98C5-B3DB-446D-94CA-5166561DE2B6}"/>
          </ac:spMkLst>
        </pc:spChg>
        <pc:picChg chg="add mod">
          <ac:chgData name="Luca Specht" userId="03b5395bde372c11" providerId="LiveId" clId="{7B718168-8A6D-413E-97B7-C080E1ABA626}" dt="2022-09-18T09:22:09.320" v="2549" actId="1076"/>
          <ac:picMkLst>
            <pc:docMk/>
            <pc:sldMk cId="2814893472" sldId="290"/>
            <ac:picMk id="1026" creationId="{A55D848D-749E-428C-AF5B-AD0E00E9AE4D}"/>
          </ac:picMkLst>
        </pc:picChg>
      </pc:sldChg>
      <pc:sldChg chg="addSp delSp modSp new mod">
        <pc:chgData name="Luca Specht" userId="03b5395bde372c11" providerId="LiveId" clId="{7B718168-8A6D-413E-97B7-C080E1ABA626}" dt="2022-09-19T12:21:02.203" v="3596" actId="20577"/>
        <pc:sldMkLst>
          <pc:docMk/>
          <pc:sldMk cId="3660105739" sldId="291"/>
        </pc:sldMkLst>
        <pc:spChg chg="mod">
          <ac:chgData name="Luca Specht" userId="03b5395bde372c11" providerId="LiveId" clId="{7B718168-8A6D-413E-97B7-C080E1ABA626}" dt="2022-09-19T09:53:57.652" v="3207" actId="20577"/>
          <ac:spMkLst>
            <pc:docMk/>
            <pc:sldMk cId="3660105739" sldId="291"/>
            <ac:spMk id="2" creationId="{A21472F6-5A25-4179-8919-3FAC0F76B87F}"/>
          </ac:spMkLst>
        </pc:spChg>
        <pc:spChg chg="del">
          <ac:chgData name="Luca Specht" userId="03b5395bde372c11" providerId="LiveId" clId="{7B718168-8A6D-413E-97B7-C080E1ABA626}" dt="2022-09-19T10:29:01.435" v="3309"/>
          <ac:spMkLst>
            <pc:docMk/>
            <pc:sldMk cId="3660105739" sldId="291"/>
            <ac:spMk id="3" creationId="{B1492FB3-04BC-45F3-AE75-E5FA0C34D3CC}"/>
          </ac:spMkLst>
        </pc:spChg>
        <pc:spChg chg="add del mod">
          <ac:chgData name="Luca Specht" userId="03b5395bde372c11" providerId="LiveId" clId="{7B718168-8A6D-413E-97B7-C080E1ABA626}" dt="2022-09-19T12:21:02.203" v="3596" actId="20577"/>
          <ac:spMkLst>
            <pc:docMk/>
            <pc:sldMk cId="3660105739" sldId="291"/>
            <ac:spMk id="6" creationId="{27BA1517-D6B7-4B03-9E4E-C47C39E698B9}"/>
          </ac:spMkLst>
        </pc:spChg>
        <pc:picChg chg="add mod">
          <ac:chgData name="Luca Specht" userId="03b5395bde372c11" providerId="LiveId" clId="{7B718168-8A6D-413E-97B7-C080E1ABA626}" dt="2022-09-19T10:31:58.699" v="3360" actId="1076"/>
          <ac:picMkLst>
            <pc:docMk/>
            <pc:sldMk cId="3660105739" sldId="291"/>
            <ac:picMk id="8" creationId="{3C7641CC-E4FE-49CE-A938-31A1D8EB0F73}"/>
          </ac:picMkLst>
        </pc:picChg>
        <pc:picChg chg="add mod">
          <ac:chgData name="Luca Specht" userId="03b5395bde372c11" providerId="LiveId" clId="{7B718168-8A6D-413E-97B7-C080E1ABA626}" dt="2022-09-19T10:33:42.902" v="3374" actId="1076"/>
          <ac:picMkLst>
            <pc:docMk/>
            <pc:sldMk cId="3660105739" sldId="291"/>
            <ac:picMk id="9" creationId="{DAA298E5-BE80-494E-B593-B16973D59C4C}"/>
          </ac:picMkLst>
        </pc:picChg>
        <pc:picChg chg="add mod">
          <ac:chgData name="Luca Specht" userId="03b5395bde372c11" providerId="LiveId" clId="{7B718168-8A6D-413E-97B7-C080E1ABA626}" dt="2022-09-19T10:31:31.199" v="3352" actId="1076"/>
          <ac:picMkLst>
            <pc:docMk/>
            <pc:sldMk cId="3660105739" sldId="291"/>
            <ac:picMk id="11" creationId="{F880DAE1-BAA0-4E4A-8CEA-698EF319ADE1}"/>
          </ac:picMkLst>
        </pc:picChg>
        <pc:picChg chg="add mod">
          <ac:chgData name="Luca Specht" userId="03b5395bde372c11" providerId="LiveId" clId="{7B718168-8A6D-413E-97B7-C080E1ABA626}" dt="2022-09-19T10:31:32.471" v="3354" actId="1076"/>
          <ac:picMkLst>
            <pc:docMk/>
            <pc:sldMk cId="3660105739" sldId="291"/>
            <ac:picMk id="13" creationId="{061C433D-8125-4C8F-A76A-66BFD51AC225}"/>
          </ac:picMkLst>
        </pc:picChg>
        <pc:picChg chg="add mod">
          <ac:chgData name="Luca Specht" userId="03b5395bde372c11" providerId="LiveId" clId="{7B718168-8A6D-413E-97B7-C080E1ABA626}" dt="2022-09-19T10:31:59.609" v="3361" actId="1076"/>
          <ac:picMkLst>
            <pc:docMk/>
            <pc:sldMk cId="3660105739" sldId="291"/>
            <ac:picMk id="15" creationId="{8AD7DB86-BAA0-4E59-A3F7-6BE469E9B145}"/>
          </ac:picMkLst>
        </pc:picChg>
        <pc:picChg chg="add del mod">
          <ac:chgData name="Luca Specht" userId="03b5395bde372c11" providerId="LiveId" clId="{7B718168-8A6D-413E-97B7-C080E1ABA626}" dt="2022-09-19T10:33:36.275" v="3368" actId="478"/>
          <ac:picMkLst>
            <pc:docMk/>
            <pc:sldMk cId="3660105739" sldId="291"/>
            <ac:picMk id="17" creationId="{207DB6E6-B082-4D3A-AE3B-0F9426848437}"/>
          </ac:picMkLst>
        </pc:picChg>
        <pc:picChg chg="add mod">
          <ac:chgData name="Luca Specht" userId="03b5395bde372c11" providerId="LiveId" clId="{7B718168-8A6D-413E-97B7-C080E1ABA626}" dt="2022-09-19T10:33:43.955" v="3375" actId="1076"/>
          <ac:picMkLst>
            <pc:docMk/>
            <pc:sldMk cId="3660105739" sldId="291"/>
            <ac:picMk id="19" creationId="{39CBA6B2-06E5-47E5-ACEC-867608CEEC8D}"/>
          </ac:picMkLst>
        </pc:picChg>
      </pc:sldChg>
      <pc:sldChg chg="addSp delSp modSp add del mod">
        <pc:chgData name="Luca Specht" userId="03b5395bde372c11" providerId="LiveId" clId="{7B718168-8A6D-413E-97B7-C080E1ABA626}" dt="2022-09-19T10:30:33.687" v="3326" actId="47"/>
        <pc:sldMkLst>
          <pc:docMk/>
          <pc:sldMk cId="2364732528" sldId="292"/>
        </pc:sldMkLst>
        <pc:spChg chg="add del mod">
          <ac:chgData name="Luca Specht" userId="03b5395bde372c11" providerId="LiveId" clId="{7B718168-8A6D-413E-97B7-C080E1ABA626}" dt="2022-09-19T10:30:18.553" v="3319"/>
          <ac:spMkLst>
            <pc:docMk/>
            <pc:sldMk cId="2364732528" sldId="292"/>
            <ac:spMk id="7" creationId="{0AE7FF14-8288-44A7-96BE-EB16F7F51F0A}"/>
          </ac:spMkLst>
        </pc:spChg>
        <pc:spChg chg="add mod">
          <ac:chgData name="Luca Specht" userId="03b5395bde372c11" providerId="LiveId" clId="{7B718168-8A6D-413E-97B7-C080E1ABA626}" dt="2022-09-19T10:30:32.036" v="3325" actId="21"/>
          <ac:spMkLst>
            <pc:docMk/>
            <pc:sldMk cId="2364732528" sldId="292"/>
            <ac:spMk id="12" creationId="{C32328BD-A15E-4066-908F-7F534A156232}"/>
          </ac:spMkLst>
        </pc:spChg>
        <pc:picChg chg="del">
          <ac:chgData name="Luca Specht" userId="03b5395bde372c11" providerId="LiveId" clId="{7B718168-8A6D-413E-97B7-C080E1ABA626}" dt="2022-09-19T10:29:15.235" v="3314" actId="478"/>
          <ac:picMkLst>
            <pc:docMk/>
            <pc:sldMk cId="2364732528" sldId="292"/>
            <ac:picMk id="8" creationId="{3C7641CC-E4FE-49CE-A938-31A1D8EB0F73}"/>
          </ac:picMkLst>
        </pc:picChg>
        <pc:picChg chg="add del mod">
          <ac:chgData name="Luca Specht" userId="03b5395bde372c11" providerId="LiveId" clId="{7B718168-8A6D-413E-97B7-C080E1ABA626}" dt="2022-09-19T10:30:32.036" v="3325" actId="21"/>
          <ac:picMkLst>
            <pc:docMk/>
            <pc:sldMk cId="2364732528" sldId="292"/>
            <ac:picMk id="10" creationId="{C2FF8EE3-BEA1-4818-917C-3EEE6A7A0671}"/>
          </ac:picMkLst>
        </pc:picChg>
      </pc:sldChg>
      <pc:sldChg chg="add del">
        <pc:chgData name="Luca Specht" userId="03b5395bde372c11" providerId="LiveId" clId="{7B718168-8A6D-413E-97B7-C080E1ABA626}" dt="2022-09-19T10:30:25.092" v="3320" actId="47"/>
        <pc:sldMkLst>
          <pc:docMk/>
          <pc:sldMk cId="2509482851" sldId="293"/>
        </pc:sldMkLst>
      </pc:sldChg>
      <pc:sldChg chg="add del">
        <pc:chgData name="Luca Specht" userId="03b5395bde372c11" providerId="LiveId" clId="{7B718168-8A6D-413E-97B7-C080E1ABA626}" dt="2022-09-19T10:30:25.930" v="3321" actId="47"/>
        <pc:sldMkLst>
          <pc:docMk/>
          <pc:sldMk cId="1621263621" sldId="294"/>
        </pc:sldMkLst>
      </pc:sldChg>
      <pc:sldChg chg="add del">
        <pc:chgData name="Luca Specht" userId="03b5395bde372c11" providerId="LiveId" clId="{7B718168-8A6D-413E-97B7-C080E1ABA626}" dt="2022-09-19T10:30:26.356" v="3322" actId="47"/>
        <pc:sldMkLst>
          <pc:docMk/>
          <pc:sldMk cId="161697259" sldId="295"/>
        </pc:sldMkLst>
      </pc:sldChg>
      <pc:sldChg chg="add del">
        <pc:chgData name="Luca Specht" userId="03b5395bde372c11" providerId="LiveId" clId="{7B718168-8A6D-413E-97B7-C080E1ABA626}" dt="2022-09-19T10:30:26.746" v="3323" actId="47"/>
        <pc:sldMkLst>
          <pc:docMk/>
          <pc:sldMk cId="4268464015" sldId="296"/>
        </pc:sldMkLst>
      </pc:sldChg>
    </pc:docChg>
  </pc:docChgLst>
  <pc:docChgLst>
    <pc:chgData name="Luca Specht" userId="03b5395bde372c11" providerId="LiveId" clId="{BCAC275B-FA99-491A-BFCA-0E58A4FBAA9F}"/>
    <pc:docChg chg="custSel modSld sldOrd">
      <pc:chgData name="Luca Specht" userId="03b5395bde372c11" providerId="LiveId" clId="{BCAC275B-FA99-491A-BFCA-0E58A4FBAA9F}" dt="2023-07-18T07:14:55.964" v="902" actId="20577"/>
      <pc:docMkLst>
        <pc:docMk/>
      </pc:docMkLst>
      <pc:sldChg chg="modSp mod">
        <pc:chgData name="Luca Specht" userId="03b5395bde372c11" providerId="LiveId" clId="{BCAC275B-FA99-491A-BFCA-0E58A4FBAA9F}" dt="2023-07-18T07:14:55.964" v="902" actId="20577"/>
        <pc:sldMkLst>
          <pc:docMk/>
          <pc:sldMk cId="3536168811" sldId="256"/>
        </pc:sldMkLst>
        <pc:spChg chg="mod">
          <ac:chgData name="Luca Specht" userId="03b5395bde372c11" providerId="LiveId" clId="{BCAC275B-FA99-491A-BFCA-0E58A4FBAA9F}" dt="2023-07-18T07:14:55.964" v="902" actId="20577"/>
          <ac:spMkLst>
            <pc:docMk/>
            <pc:sldMk cId="3536168811" sldId="256"/>
            <ac:spMk id="6" creationId="{4171C1F6-869F-40B1-8975-92FF2042F4CD}"/>
          </ac:spMkLst>
        </pc:spChg>
      </pc:sldChg>
      <pc:sldChg chg="modSp mod">
        <pc:chgData name="Luca Specht" userId="03b5395bde372c11" providerId="LiveId" clId="{BCAC275B-FA99-491A-BFCA-0E58A4FBAA9F}" dt="2023-07-05T14:43:03.481" v="0" actId="14100"/>
        <pc:sldMkLst>
          <pc:docMk/>
          <pc:sldMk cId="1759990443" sldId="263"/>
        </pc:sldMkLst>
        <pc:picChg chg="mod">
          <ac:chgData name="Luca Specht" userId="03b5395bde372c11" providerId="LiveId" clId="{BCAC275B-FA99-491A-BFCA-0E58A4FBAA9F}" dt="2023-07-05T14:43:03.481" v="0" actId="14100"/>
          <ac:picMkLst>
            <pc:docMk/>
            <pc:sldMk cId="1759990443" sldId="263"/>
            <ac:picMk id="8" creationId="{4868D37F-ABF3-02A0-2B8C-7BBDA9FC2E0D}"/>
          </ac:picMkLst>
        </pc:picChg>
      </pc:sldChg>
      <pc:sldChg chg="addSp delSp modSp mod ord">
        <pc:chgData name="Luca Specht" userId="03b5395bde372c11" providerId="LiveId" clId="{BCAC275B-FA99-491A-BFCA-0E58A4FBAA9F}" dt="2023-07-05T14:49:09.081" v="14"/>
        <pc:sldMkLst>
          <pc:docMk/>
          <pc:sldMk cId="1307864507" sldId="264"/>
        </pc:sldMkLst>
        <pc:spChg chg="mod">
          <ac:chgData name="Luca Specht" userId="03b5395bde372c11" providerId="LiveId" clId="{BCAC275B-FA99-491A-BFCA-0E58A4FBAA9F}" dt="2023-07-05T14:46:03.016" v="7" actId="20577"/>
          <ac:spMkLst>
            <pc:docMk/>
            <pc:sldMk cId="1307864507" sldId="264"/>
            <ac:spMk id="3" creationId="{9829D647-6BA7-193C-03B6-635A234C465D}"/>
          </ac:spMkLst>
        </pc:spChg>
        <pc:picChg chg="add del mod">
          <ac:chgData name="Luca Specht" userId="03b5395bde372c11" providerId="LiveId" clId="{BCAC275B-FA99-491A-BFCA-0E58A4FBAA9F}" dt="2023-07-05T14:45:29.238" v="4" actId="478"/>
          <ac:picMkLst>
            <pc:docMk/>
            <pc:sldMk cId="1307864507" sldId="264"/>
            <ac:picMk id="7" creationId="{AB0995F6-C09B-9C05-6E7D-A0A32622D505}"/>
          </ac:picMkLst>
        </pc:picChg>
      </pc:sldChg>
      <pc:sldChg chg="modSp mod modNotesTx">
        <pc:chgData name="Luca Specht" userId="03b5395bde372c11" providerId="LiveId" clId="{BCAC275B-FA99-491A-BFCA-0E58A4FBAA9F}" dt="2023-07-18T07:14:48.159" v="900" actId="20577"/>
        <pc:sldMkLst>
          <pc:docMk/>
          <pc:sldMk cId="993850817" sldId="265"/>
        </pc:sldMkLst>
        <pc:spChg chg="mod">
          <ac:chgData name="Luca Specht" userId="03b5395bde372c11" providerId="LiveId" clId="{BCAC275B-FA99-491A-BFCA-0E58A4FBAA9F}" dt="2023-07-17T14:14:00.261" v="632" actId="20577"/>
          <ac:spMkLst>
            <pc:docMk/>
            <pc:sldMk cId="993850817" sldId="265"/>
            <ac:spMk id="10" creationId="{45D2F972-D141-68F0-8E5B-34B918242F28}"/>
          </ac:spMkLst>
        </pc:spChg>
      </pc:sldChg>
      <pc:sldChg chg="modNotesTx">
        <pc:chgData name="Luca Specht" userId="03b5395bde372c11" providerId="LiveId" clId="{BCAC275B-FA99-491A-BFCA-0E58A4FBAA9F}" dt="2023-07-17T15:04:15.673" v="899" actId="20577"/>
        <pc:sldMkLst>
          <pc:docMk/>
          <pc:sldMk cId="2824391569" sldId="268"/>
        </pc:sldMkLst>
      </pc:sldChg>
      <pc:sldChg chg="modSp mod ord">
        <pc:chgData name="Luca Specht" userId="03b5395bde372c11" providerId="LiveId" clId="{BCAC275B-FA99-491A-BFCA-0E58A4FBAA9F}" dt="2023-07-05T14:51:56.569" v="89" actId="20577"/>
        <pc:sldMkLst>
          <pc:docMk/>
          <pc:sldMk cId="1197576927" sldId="276"/>
        </pc:sldMkLst>
        <pc:spChg chg="mod">
          <ac:chgData name="Luca Specht" userId="03b5395bde372c11" providerId="LiveId" clId="{BCAC275B-FA99-491A-BFCA-0E58A4FBAA9F}" dt="2023-07-05T14:51:56.569" v="89" actId="20577"/>
          <ac:spMkLst>
            <pc:docMk/>
            <pc:sldMk cId="1197576927" sldId="276"/>
            <ac:spMk id="3" creationId="{A18ABF85-DF94-236A-2327-95302848D17F}"/>
          </ac:spMkLst>
        </pc:spChg>
      </pc:sldChg>
      <pc:sldChg chg="modNotesTx">
        <pc:chgData name="Luca Specht" userId="03b5395bde372c11" providerId="LiveId" clId="{BCAC275B-FA99-491A-BFCA-0E58A4FBAA9F}" dt="2023-07-17T12:19:39.380" v="164" actId="20577"/>
        <pc:sldMkLst>
          <pc:docMk/>
          <pc:sldMk cId="3410869364" sldId="277"/>
        </pc:sldMkLst>
      </pc:sldChg>
      <pc:sldChg chg="modSp mod modNotesTx">
        <pc:chgData name="Luca Specht" userId="03b5395bde372c11" providerId="LiveId" clId="{BCAC275B-FA99-491A-BFCA-0E58A4FBAA9F}" dt="2023-07-17T12:28:15.900" v="216" actId="20577"/>
        <pc:sldMkLst>
          <pc:docMk/>
          <pc:sldMk cId="3803284180" sldId="280"/>
        </pc:sldMkLst>
        <pc:spChg chg="mod">
          <ac:chgData name="Luca Specht" userId="03b5395bde372c11" providerId="LiveId" clId="{BCAC275B-FA99-491A-BFCA-0E58A4FBAA9F}" dt="2023-07-17T12:28:15.900" v="216" actId="20577"/>
          <ac:spMkLst>
            <pc:docMk/>
            <pc:sldMk cId="3803284180" sldId="280"/>
            <ac:spMk id="3" creationId="{6E83F0F7-2CA5-127A-9BB5-8E0786A4FB89}"/>
          </ac:spMkLst>
        </pc:spChg>
      </pc:sldChg>
      <pc:sldChg chg="ord modNotesTx">
        <pc:chgData name="Luca Specht" userId="03b5395bde372c11" providerId="LiveId" clId="{BCAC275B-FA99-491A-BFCA-0E58A4FBAA9F}" dt="2023-07-17T12:33:09.451" v="285" actId="20577"/>
        <pc:sldMkLst>
          <pc:docMk/>
          <pc:sldMk cId="3118546624" sldId="283"/>
        </pc:sldMkLst>
      </pc:sldChg>
      <pc:sldChg chg="modSp mod">
        <pc:chgData name="Luca Specht" userId="03b5395bde372c11" providerId="LiveId" clId="{BCAC275B-FA99-491A-BFCA-0E58A4FBAA9F}" dt="2023-07-05T14:56:50.796" v="143" actId="5793"/>
        <pc:sldMkLst>
          <pc:docMk/>
          <pc:sldMk cId="1273715303" sldId="284"/>
        </pc:sldMkLst>
        <pc:spChg chg="mod">
          <ac:chgData name="Luca Specht" userId="03b5395bde372c11" providerId="LiveId" clId="{BCAC275B-FA99-491A-BFCA-0E58A4FBAA9F}" dt="2023-07-05T14:56:50.796" v="143" actId="5793"/>
          <ac:spMkLst>
            <pc:docMk/>
            <pc:sldMk cId="1273715303" sldId="284"/>
            <ac:spMk id="3" creationId="{320200F4-6908-2D66-BD88-52AD1B13E3BC}"/>
          </ac:spMkLst>
        </pc:spChg>
      </pc:sldChg>
      <pc:sldChg chg="modNotesTx">
        <pc:chgData name="Luca Specht" userId="03b5395bde372c11" providerId="LiveId" clId="{BCAC275B-FA99-491A-BFCA-0E58A4FBAA9F}" dt="2023-07-17T12:35:05.113" v="413" actId="20577"/>
        <pc:sldMkLst>
          <pc:docMk/>
          <pc:sldMk cId="3517843373" sldId="286"/>
        </pc:sldMkLst>
      </pc:sldChg>
    </pc:docChg>
  </pc:docChgLst>
  <pc:docChgLst>
    <pc:chgData name="Luca Specht" userId="03b5395bde372c11" providerId="LiveId" clId="{BD7E4D9D-CCEF-4947-95E2-74398A874473}"/>
    <pc:docChg chg="undo custSel delSld modSld">
      <pc:chgData name="Luca Specht" userId="03b5395bde372c11" providerId="LiveId" clId="{BD7E4D9D-CCEF-4947-95E2-74398A874473}" dt="2022-09-05T19:06:23.370" v="277"/>
      <pc:docMkLst>
        <pc:docMk/>
      </pc:docMkLst>
      <pc:sldChg chg="modSp mod">
        <pc:chgData name="Luca Specht" userId="03b5395bde372c11" providerId="LiveId" clId="{BD7E4D9D-CCEF-4947-95E2-74398A874473}" dt="2022-09-05T19:03:16.020" v="173" actId="20577"/>
        <pc:sldMkLst>
          <pc:docMk/>
          <pc:sldMk cId="3536168811" sldId="256"/>
        </pc:sldMkLst>
        <pc:spChg chg="mod">
          <ac:chgData name="Luca Specht" userId="03b5395bde372c11" providerId="LiveId" clId="{BD7E4D9D-CCEF-4947-95E2-74398A874473}" dt="2022-09-05T19:03:16.020" v="173" actId="20577"/>
          <ac:spMkLst>
            <pc:docMk/>
            <pc:sldMk cId="3536168811" sldId="256"/>
            <ac:spMk id="6" creationId="{4171C1F6-869F-40B1-8975-92FF2042F4CD}"/>
          </ac:spMkLst>
        </pc:spChg>
        <pc:spChg chg="mod">
          <ac:chgData name="Luca Specht" userId="03b5395bde372c11" providerId="LiveId" clId="{BD7E4D9D-CCEF-4947-95E2-74398A874473}" dt="2022-09-05T19:02:09.026" v="91" actId="14100"/>
          <ac:spMkLst>
            <pc:docMk/>
            <pc:sldMk cId="3536168811" sldId="256"/>
            <ac:spMk id="9" creationId="{C6B18E6F-BDD9-4B0B-9B9E-C25187E0E1F2}"/>
          </ac:spMkLst>
        </pc:spChg>
      </pc:sldChg>
      <pc:sldChg chg="modSp mod">
        <pc:chgData name="Luca Specht" userId="03b5395bde372c11" providerId="LiveId" clId="{BD7E4D9D-CCEF-4947-95E2-74398A874473}" dt="2022-09-05T19:03:53.684" v="216" actId="20577"/>
        <pc:sldMkLst>
          <pc:docMk/>
          <pc:sldMk cId="3164086109" sldId="261"/>
        </pc:sldMkLst>
        <pc:spChg chg="mod">
          <ac:chgData name="Luca Specht" userId="03b5395bde372c11" providerId="LiveId" clId="{BD7E4D9D-CCEF-4947-95E2-74398A874473}" dt="2022-09-05T19:03:53.684" v="216" actId="20577"/>
          <ac:spMkLst>
            <pc:docMk/>
            <pc:sldMk cId="3164086109" sldId="261"/>
            <ac:spMk id="5" creationId="{4A08BFF2-5DEB-4FE4-A3E3-C18FD3A38B4D}"/>
          </ac:spMkLst>
        </pc:spChg>
      </pc:sldChg>
      <pc:sldChg chg="modSp mod">
        <pc:chgData name="Luca Specht" userId="03b5395bde372c11" providerId="LiveId" clId="{BD7E4D9D-CCEF-4947-95E2-74398A874473}" dt="2022-09-05T19:04:10.169" v="221"/>
        <pc:sldMkLst>
          <pc:docMk/>
          <pc:sldMk cId="710272398" sldId="262"/>
        </pc:sldMkLst>
        <pc:spChg chg="mod">
          <ac:chgData name="Luca Specht" userId="03b5395bde372c11" providerId="LiveId" clId="{BD7E4D9D-CCEF-4947-95E2-74398A874473}" dt="2022-09-05T19:04:10.169" v="221"/>
          <ac:spMkLst>
            <pc:docMk/>
            <pc:sldMk cId="710272398" sldId="262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00.571" v="217"/>
        <pc:sldMkLst>
          <pc:docMk/>
          <pc:sldMk cId="1777112693" sldId="263"/>
        </pc:sldMkLst>
        <pc:spChg chg="mod">
          <ac:chgData name="Luca Specht" userId="03b5395bde372c11" providerId="LiveId" clId="{BD7E4D9D-CCEF-4947-95E2-74398A874473}" dt="2022-09-05T19:04:00.571" v="217"/>
          <ac:spMkLst>
            <pc:docMk/>
            <pc:sldMk cId="1777112693" sldId="263"/>
            <ac:spMk id="5" creationId="{74837140-56B7-432E-8671-4B63B23EE4CF}"/>
          </ac:spMkLst>
        </pc:spChg>
      </pc:sldChg>
      <pc:sldChg chg="modSp mod">
        <pc:chgData name="Luca Specht" userId="03b5395bde372c11" providerId="LiveId" clId="{BD7E4D9D-CCEF-4947-95E2-74398A874473}" dt="2022-09-05T19:04:03.122" v="218"/>
        <pc:sldMkLst>
          <pc:docMk/>
          <pc:sldMk cId="294303585" sldId="265"/>
        </pc:sldMkLst>
        <pc:spChg chg="mod">
          <ac:chgData name="Luca Specht" userId="03b5395bde372c11" providerId="LiveId" clId="{BD7E4D9D-CCEF-4947-95E2-74398A874473}" dt="2022-09-05T19:04:03.122" v="218"/>
          <ac:spMkLst>
            <pc:docMk/>
            <pc:sldMk cId="294303585" sldId="265"/>
            <ac:spMk id="5" creationId="{572B1E5F-FA5D-4B47-A43F-C570AFE8C6D3}"/>
          </ac:spMkLst>
        </pc:spChg>
      </pc:sldChg>
      <pc:sldChg chg="modSp mod">
        <pc:chgData name="Luca Specht" userId="03b5395bde372c11" providerId="LiveId" clId="{BD7E4D9D-CCEF-4947-95E2-74398A874473}" dt="2022-09-05T19:04:05.362" v="219"/>
        <pc:sldMkLst>
          <pc:docMk/>
          <pc:sldMk cId="3276333614" sldId="266"/>
        </pc:sldMkLst>
        <pc:spChg chg="mod">
          <ac:chgData name="Luca Specht" userId="03b5395bde372c11" providerId="LiveId" clId="{BD7E4D9D-CCEF-4947-95E2-74398A874473}" dt="2022-09-05T19:04:05.362" v="219"/>
          <ac:spMkLst>
            <pc:docMk/>
            <pc:sldMk cId="3276333614" sldId="266"/>
            <ac:spMk id="6" creationId="{E1A34012-BA3A-40CC-AE12-AC0B5A9078B6}"/>
          </ac:spMkLst>
        </pc:spChg>
      </pc:sldChg>
      <pc:sldChg chg="modSp mod">
        <pc:chgData name="Luca Specht" userId="03b5395bde372c11" providerId="LiveId" clId="{BD7E4D9D-CCEF-4947-95E2-74398A874473}" dt="2022-09-05T19:04:07.826" v="220"/>
        <pc:sldMkLst>
          <pc:docMk/>
          <pc:sldMk cId="2463831729" sldId="267"/>
        </pc:sldMkLst>
        <pc:spChg chg="mod">
          <ac:chgData name="Luca Specht" userId="03b5395bde372c11" providerId="LiveId" clId="{BD7E4D9D-CCEF-4947-95E2-74398A874473}" dt="2022-09-05T19:04:07.826" v="220"/>
          <ac:spMkLst>
            <pc:docMk/>
            <pc:sldMk cId="2463831729" sldId="267"/>
            <ac:spMk id="5" creationId="{08000522-08D1-4C97-AE24-545093D719FE}"/>
          </ac:spMkLst>
        </pc:spChg>
      </pc:sldChg>
      <pc:sldChg chg="addSp delSp modSp mod modAnim">
        <pc:chgData name="Luca Specht" userId="03b5395bde372c11" providerId="LiveId" clId="{BD7E4D9D-CCEF-4947-95E2-74398A874473}" dt="2022-09-05T19:06:05.275" v="276"/>
        <pc:sldMkLst>
          <pc:docMk/>
          <pc:sldMk cId="498662658" sldId="269"/>
        </pc:sldMkLst>
        <pc:spChg chg="mod">
          <ac:chgData name="Luca Specht" userId="03b5395bde372c11" providerId="LiveId" clId="{BD7E4D9D-CCEF-4947-95E2-74398A874473}" dt="2022-09-05T19:04:21.970" v="226"/>
          <ac:spMkLst>
            <pc:docMk/>
            <pc:sldMk cId="498662658" sldId="269"/>
            <ac:spMk id="4" creationId="{C8C2DD8E-573B-4A0D-9060-584489CA8F59}"/>
          </ac:spMkLst>
        </pc:spChg>
        <pc:spChg chg="add del mod">
          <ac:chgData name="Luca Specht" userId="03b5395bde372c11" providerId="LiveId" clId="{BD7E4D9D-CCEF-4947-95E2-74398A874473}" dt="2022-09-05T19:05:24.285" v="237" actId="11529"/>
          <ac:spMkLst>
            <pc:docMk/>
            <pc:sldMk cId="498662658" sldId="269"/>
            <ac:spMk id="6" creationId="{13FF8E00-3DBC-40DB-BF77-4CFF6FF28512}"/>
          </ac:spMkLst>
        </pc:spChg>
        <pc:spChg chg="add mod">
          <ac:chgData name="Luca Specht" userId="03b5395bde372c11" providerId="LiveId" clId="{BD7E4D9D-CCEF-4947-95E2-74398A874473}" dt="2022-09-05T19:06:01.434" v="274" actId="164"/>
          <ac:spMkLst>
            <pc:docMk/>
            <pc:sldMk cId="498662658" sldId="269"/>
            <ac:spMk id="10" creationId="{56A26944-C39A-4B39-B649-7FB74D3F009B}"/>
          </ac:spMkLst>
        </pc:spChg>
        <pc:grpChg chg="add mod">
          <ac:chgData name="Luca Specht" userId="03b5395bde372c11" providerId="LiveId" clId="{BD7E4D9D-CCEF-4947-95E2-74398A874473}" dt="2022-09-05T19:06:01.434" v="274" actId="164"/>
          <ac:grpSpMkLst>
            <pc:docMk/>
            <pc:sldMk cId="498662658" sldId="269"/>
            <ac:grpSpMk id="11" creationId="{A15D9809-0326-49BD-A83B-15AEABD72427}"/>
          </ac:grpSpMkLst>
        </pc:grpChg>
        <pc:cxnChg chg="add mod">
          <ac:chgData name="Luca Specht" userId="03b5395bde372c11" providerId="LiveId" clId="{BD7E4D9D-CCEF-4947-95E2-74398A874473}" dt="2022-09-05T19:06:01.434" v="274" actId="164"/>
          <ac:cxnSpMkLst>
            <pc:docMk/>
            <pc:sldMk cId="498662658" sldId="269"/>
            <ac:cxnSpMk id="8" creationId="{80FFACFE-5024-463D-869F-0D6AD1E8A461}"/>
          </ac:cxnSpMkLst>
        </pc:cxnChg>
      </pc:sldChg>
      <pc:sldChg chg="del">
        <pc:chgData name="Luca Specht" userId="03b5395bde372c11" providerId="LiveId" clId="{BD7E4D9D-CCEF-4947-95E2-74398A874473}" dt="2022-09-05T19:03:27.960" v="174" actId="47"/>
        <pc:sldMkLst>
          <pc:docMk/>
          <pc:sldMk cId="1284261725" sldId="275"/>
        </pc:sldMkLst>
      </pc:sldChg>
      <pc:sldChg chg="modSp mod">
        <pc:chgData name="Luca Specht" userId="03b5395bde372c11" providerId="LiveId" clId="{BD7E4D9D-CCEF-4947-95E2-74398A874473}" dt="2022-09-05T19:04:12.514" v="222"/>
        <pc:sldMkLst>
          <pc:docMk/>
          <pc:sldMk cId="4054142685" sldId="276"/>
        </pc:sldMkLst>
        <pc:spChg chg="mod">
          <ac:chgData name="Luca Specht" userId="03b5395bde372c11" providerId="LiveId" clId="{BD7E4D9D-CCEF-4947-95E2-74398A874473}" dt="2022-09-05T19:04:12.514" v="222"/>
          <ac:spMkLst>
            <pc:docMk/>
            <pc:sldMk cId="4054142685" sldId="276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14.386" v="223"/>
        <pc:sldMkLst>
          <pc:docMk/>
          <pc:sldMk cId="3391405302" sldId="278"/>
        </pc:sldMkLst>
        <pc:spChg chg="mod">
          <ac:chgData name="Luca Specht" userId="03b5395bde372c11" providerId="LiveId" clId="{BD7E4D9D-CCEF-4947-95E2-74398A874473}" dt="2022-09-05T19:04:14.386" v="223"/>
          <ac:spMkLst>
            <pc:docMk/>
            <pc:sldMk cId="3391405302" sldId="278"/>
            <ac:spMk id="5" creationId="{A97B8A05-642E-4E24-A223-06FE3FC4D039}"/>
          </ac:spMkLst>
        </pc:spChg>
      </pc:sldChg>
      <pc:sldChg chg="modSp mod modAnim">
        <pc:chgData name="Luca Specht" userId="03b5395bde372c11" providerId="LiveId" clId="{BD7E4D9D-CCEF-4947-95E2-74398A874473}" dt="2022-09-05T19:06:23.370" v="277"/>
        <pc:sldMkLst>
          <pc:docMk/>
          <pc:sldMk cId="2982706492" sldId="279"/>
        </pc:sldMkLst>
        <pc:spChg chg="mod">
          <ac:chgData name="Luca Specht" userId="03b5395bde372c11" providerId="LiveId" clId="{BD7E4D9D-CCEF-4947-95E2-74398A874473}" dt="2022-09-05T19:04:17.258" v="224"/>
          <ac:spMkLst>
            <pc:docMk/>
            <pc:sldMk cId="2982706492" sldId="279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24.385" v="227"/>
        <pc:sldMkLst>
          <pc:docMk/>
          <pc:sldMk cId="4103545890" sldId="280"/>
        </pc:sldMkLst>
        <pc:spChg chg="mod">
          <ac:chgData name="Luca Specht" userId="03b5395bde372c11" providerId="LiveId" clId="{BD7E4D9D-CCEF-4947-95E2-74398A874473}" dt="2022-09-05T19:04:24.385" v="227"/>
          <ac:spMkLst>
            <pc:docMk/>
            <pc:sldMk cId="4103545890" sldId="280"/>
            <ac:spMk id="4" creationId="{C8C2DD8E-573B-4A0D-9060-584489CA8F59}"/>
          </ac:spMkLst>
        </pc:spChg>
      </pc:sldChg>
      <pc:sldChg chg="modSp mod">
        <pc:chgData name="Luca Specht" userId="03b5395bde372c11" providerId="LiveId" clId="{BD7E4D9D-CCEF-4947-95E2-74398A874473}" dt="2022-09-05T19:04:27.297" v="228"/>
        <pc:sldMkLst>
          <pc:docMk/>
          <pc:sldMk cId="116812479" sldId="281"/>
        </pc:sldMkLst>
        <pc:spChg chg="mod">
          <ac:chgData name="Luca Specht" userId="03b5395bde372c11" providerId="LiveId" clId="{BD7E4D9D-CCEF-4947-95E2-74398A874473}" dt="2022-09-05T19:04:27.297" v="228"/>
          <ac:spMkLst>
            <pc:docMk/>
            <pc:sldMk cId="116812479" sldId="281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2.585" v="230"/>
        <pc:sldMkLst>
          <pc:docMk/>
          <pc:sldMk cId="2357353342" sldId="282"/>
        </pc:sldMkLst>
        <pc:spChg chg="mod">
          <ac:chgData name="Luca Specht" userId="03b5395bde372c11" providerId="LiveId" clId="{BD7E4D9D-CCEF-4947-95E2-74398A874473}" dt="2022-09-05T19:04:32.585" v="230"/>
          <ac:spMkLst>
            <pc:docMk/>
            <pc:sldMk cId="2357353342" sldId="282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4.986" v="231"/>
        <pc:sldMkLst>
          <pc:docMk/>
          <pc:sldMk cId="347313937" sldId="283"/>
        </pc:sldMkLst>
        <pc:spChg chg="mod">
          <ac:chgData name="Luca Specht" userId="03b5395bde372c11" providerId="LiveId" clId="{BD7E4D9D-CCEF-4947-95E2-74398A874473}" dt="2022-09-05T19:04:34.986" v="231"/>
          <ac:spMkLst>
            <pc:docMk/>
            <pc:sldMk cId="347313937" sldId="283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37.674" v="232"/>
        <pc:sldMkLst>
          <pc:docMk/>
          <pc:sldMk cId="466745937" sldId="284"/>
        </pc:sldMkLst>
        <pc:spChg chg="mod">
          <ac:chgData name="Luca Specht" userId="03b5395bde372c11" providerId="LiveId" clId="{BD7E4D9D-CCEF-4947-95E2-74398A874473}" dt="2022-09-05T19:04:37.674" v="232"/>
          <ac:spMkLst>
            <pc:docMk/>
            <pc:sldMk cId="466745937" sldId="284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40.009" v="233"/>
        <pc:sldMkLst>
          <pc:docMk/>
          <pc:sldMk cId="1982513386" sldId="287"/>
        </pc:sldMkLst>
        <pc:spChg chg="mod">
          <ac:chgData name="Luca Specht" userId="03b5395bde372c11" providerId="LiveId" clId="{BD7E4D9D-CCEF-4947-95E2-74398A874473}" dt="2022-09-05T19:04:40.009" v="233"/>
          <ac:spMkLst>
            <pc:docMk/>
            <pc:sldMk cId="1982513386" sldId="287"/>
            <ac:spMk id="5" creationId="{A97B8A05-642E-4E24-A223-06FE3FC4D039}"/>
          </ac:spMkLst>
        </pc:spChg>
      </pc:sldChg>
      <pc:sldChg chg="modSp mod">
        <pc:chgData name="Luca Specht" userId="03b5395bde372c11" providerId="LiveId" clId="{BD7E4D9D-CCEF-4947-95E2-74398A874473}" dt="2022-09-05T19:04:19.689" v="225"/>
        <pc:sldMkLst>
          <pc:docMk/>
          <pc:sldMk cId="521478140" sldId="288"/>
        </pc:sldMkLst>
        <pc:spChg chg="mod">
          <ac:chgData name="Luca Specht" userId="03b5395bde372c11" providerId="LiveId" clId="{BD7E4D9D-CCEF-4947-95E2-74398A874473}" dt="2022-09-05T19:04:19.689" v="225"/>
          <ac:spMkLst>
            <pc:docMk/>
            <pc:sldMk cId="521478140" sldId="288"/>
            <ac:spMk id="5" creationId="{08000522-08D1-4C97-AE24-545093D719FE}"/>
          </ac:spMkLst>
        </pc:spChg>
      </pc:sldChg>
      <pc:sldChg chg="modSp mod">
        <pc:chgData name="Luca Specht" userId="03b5395bde372c11" providerId="LiveId" clId="{BD7E4D9D-CCEF-4947-95E2-74398A874473}" dt="2022-09-05T19:04:30.146" v="229"/>
        <pc:sldMkLst>
          <pc:docMk/>
          <pc:sldMk cId="3236422080" sldId="289"/>
        </pc:sldMkLst>
        <pc:spChg chg="mod">
          <ac:chgData name="Luca Specht" userId="03b5395bde372c11" providerId="LiveId" clId="{BD7E4D9D-CCEF-4947-95E2-74398A874473}" dt="2022-09-05T19:04:30.146" v="229"/>
          <ac:spMkLst>
            <pc:docMk/>
            <pc:sldMk cId="3236422080" sldId="289"/>
            <ac:spMk id="5" creationId="{036F7908-D5DA-42EB-89B0-FEB01008B93B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10" Type="http://schemas.openxmlformats.org/officeDocument/2006/relationships/image" Target="../media/image17.svg"/><Relationship Id="rId4" Type="http://schemas.openxmlformats.org/officeDocument/2006/relationships/image" Target="../media/image11.svg"/><Relationship Id="rId9" Type="http://schemas.openxmlformats.org/officeDocument/2006/relationships/image" Target="../media/image16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svg"/><Relationship Id="rId1" Type="http://schemas.openxmlformats.org/officeDocument/2006/relationships/image" Target="../media/image33.png"/><Relationship Id="rId4" Type="http://schemas.openxmlformats.org/officeDocument/2006/relationships/image" Target="../media/image3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74645E-06F3-4A2E-A128-F0FB55BDF410}" type="doc">
      <dgm:prSet loTypeId="urn:microsoft.com/office/officeart/2018/2/layout/Icon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7A226023-DA78-4D5C-8187-2199E09066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Introduction</a:t>
          </a:r>
        </a:p>
      </dgm:t>
    </dgm:pt>
    <dgm:pt modelId="{F0DE91F5-34ED-4A3D-AAD2-6D2FAD1F8C34}" type="parTrans" cxnId="{CCCFC23C-CE9E-457D-9C78-702294D07768}">
      <dgm:prSet/>
      <dgm:spPr/>
      <dgm:t>
        <a:bodyPr/>
        <a:lstStyle/>
        <a:p>
          <a:endParaRPr lang="en-US"/>
        </a:p>
      </dgm:t>
    </dgm:pt>
    <dgm:pt modelId="{95EABEE6-B75B-4E80-9E60-B7AB7CA8D80C}" type="sibTrans" cxnId="{CCCFC23C-CE9E-457D-9C78-702294D07768}">
      <dgm:prSet/>
      <dgm:spPr/>
      <dgm:t>
        <a:bodyPr/>
        <a:lstStyle/>
        <a:p>
          <a:endParaRPr lang="en-US"/>
        </a:p>
      </dgm:t>
    </dgm:pt>
    <dgm:pt modelId="{374E7866-3C5D-4E07-88E8-A47F5984D1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Background</a:t>
          </a:r>
        </a:p>
      </dgm:t>
    </dgm:pt>
    <dgm:pt modelId="{68ADA7E2-AD27-4E8C-B187-DD2BE617D7DE}" type="parTrans" cxnId="{7C74E455-FBB8-417B-BC78-EECA4E5EDA85}">
      <dgm:prSet/>
      <dgm:spPr/>
      <dgm:t>
        <a:bodyPr/>
        <a:lstStyle/>
        <a:p>
          <a:endParaRPr lang="en-US"/>
        </a:p>
      </dgm:t>
    </dgm:pt>
    <dgm:pt modelId="{151CF420-63FD-4F52-9593-A998E1D3FD72}" type="sibTrans" cxnId="{7C74E455-FBB8-417B-BC78-EECA4E5EDA85}">
      <dgm:prSet/>
      <dgm:spPr/>
      <dgm:t>
        <a:bodyPr/>
        <a:lstStyle/>
        <a:p>
          <a:endParaRPr lang="en-US"/>
        </a:p>
      </dgm:t>
    </dgm:pt>
    <dgm:pt modelId="{C3FE9F96-2CB6-4606-888C-1FC138AAA44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Implementation</a:t>
          </a:r>
        </a:p>
      </dgm:t>
    </dgm:pt>
    <dgm:pt modelId="{DD0FA638-000E-49E3-8E0E-65A2B29313D2}" type="parTrans" cxnId="{66B55E8E-5657-4FA7-9AB3-629CE488EC86}">
      <dgm:prSet/>
      <dgm:spPr/>
      <dgm:t>
        <a:bodyPr/>
        <a:lstStyle/>
        <a:p>
          <a:endParaRPr lang="en-US"/>
        </a:p>
      </dgm:t>
    </dgm:pt>
    <dgm:pt modelId="{EC5EF980-B372-4217-915F-85B3321E764B}" type="sibTrans" cxnId="{66B55E8E-5657-4FA7-9AB3-629CE488EC86}">
      <dgm:prSet/>
      <dgm:spPr/>
      <dgm:t>
        <a:bodyPr/>
        <a:lstStyle/>
        <a:p>
          <a:endParaRPr lang="en-US"/>
        </a:p>
      </dgm:t>
    </dgm:pt>
    <dgm:pt modelId="{55EA0B5E-E96D-4732-9CE0-D1A4D0C1A9F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Results</a:t>
          </a:r>
        </a:p>
      </dgm:t>
    </dgm:pt>
    <dgm:pt modelId="{B283529C-803D-4A90-96C6-8EAF0AC231B2}" type="parTrans" cxnId="{B4BCC9E6-71E4-4FAD-B8D5-9ED3A843C8AC}">
      <dgm:prSet/>
      <dgm:spPr/>
      <dgm:t>
        <a:bodyPr/>
        <a:lstStyle/>
        <a:p>
          <a:endParaRPr lang="en-US"/>
        </a:p>
      </dgm:t>
    </dgm:pt>
    <dgm:pt modelId="{7C5F437F-6BF8-4729-AC11-E7775853B035}" type="sibTrans" cxnId="{B4BCC9E6-71E4-4FAD-B8D5-9ED3A843C8AC}">
      <dgm:prSet/>
      <dgm:spPr/>
      <dgm:t>
        <a:bodyPr/>
        <a:lstStyle/>
        <a:p>
          <a:endParaRPr lang="en-US"/>
        </a:p>
      </dgm:t>
    </dgm:pt>
    <dgm:pt modelId="{446C8316-8361-4190-BEB2-D814BEB4F8E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Conclusion </a:t>
          </a:r>
        </a:p>
      </dgm:t>
    </dgm:pt>
    <dgm:pt modelId="{7544D18D-9522-4062-B145-DC4415E9F876}" type="parTrans" cxnId="{31C5F58A-EC0F-49F3-A80E-B3E6E9E04350}">
      <dgm:prSet/>
      <dgm:spPr/>
      <dgm:t>
        <a:bodyPr/>
        <a:lstStyle/>
        <a:p>
          <a:endParaRPr lang="en-US"/>
        </a:p>
      </dgm:t>
    </dgm:pt>
    <dgm:pt modelId="{CA925C76-857D-4295-A778-1ACF73BE908F}" type="sibTrans" cxnId="{31C5F58A-EC0F-49F3-A80E-B3E6E9E04350}">
      <dgm:prSet/>
      <dgm:spPr/>
      <dgm:t>
        <a:bodyPr/>
        <a:lstStyle/>
        <a:p>
          <a:endParaRPr lang="en-US"/>
        </a:p>
      </dgm:t>
    </dgm:pt>
    <dgm:pt modelId="{5DC57F05-2FBA-407F-8CC4-CB0883D5EAC6}" type="pres">
      <dgm:prSet presAssocID="{7174645E-06F3-4A2E-A128-F0FB55BDF410}" presName="root" presStyleCnt="0">
        <dgm:presLayoutVars>
          <dgm:dir/>
          <dgm:resizeHandles val="exact"/>
        </dgm:presLayoutVars>
      </dgm:prSet>
      <dgm:spPr/>
    </dgm:pt>
    <dgm:pt modelId="{A8310771-0F81-40DB-A137-18271DE2F9BC}" type="pres">
      <dgm:prSet presAssocID="{7A226023-DA78-4D5C-8187-2199E09066A5}" presName="compNode" presStyleCnt="0"/>
      <dgm:spPr/>
    </dgm:pt>
    <dgm:pt modelId="{5671CCB4-90F2-478C-8C7C-057BE5FD0691}" type="pres">
      <dgm:prSet presAssocID="{7A226023-DA78-4D5C-8187-2199E09066A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D50E5EE8-EE44-4D49-A975-12906A39D0AB}" type="pres">
      <dgm:prSet presAssocID="{7A226023-DA78-4D5C-8187-2199E09066A5}" presName="spaceRect" presStyleCnt="0"/>
      <dgm:spPr/>
    </dgm:pt>
    <dgm:pt modelId="{BD4B5D87-DD5A-479B-9203-6FF6839E4987}" type="pres">
      <dgm:prSet presAssocID="{7A226023-DA78-4D5C-8187-2199E09066A5}" presName="textRect" presStyleLbl="revTx" presStyleIdx="0" presStyleCnt="5">
        <dgm:presLayoutVars>
          <dgm:chMax val="1"/>
          <dgm:chPref val="1"/>
        </dgm:presLayoutVars>
      </dgm:prSet>
      <dgm:spPr/>
    </dgm:pt>
    <dgm:pt modelId="{01766BB7-27F7-48E2-93D4-29D4EC8838D9}" type="pres">
      <dgm:prSet presAssocID="{95EABEE6-B75B-4E80-9E60-B7AB7CA8D80C}" presName="sibTrans" presStyleCnt="0"/>
      <dgm:spPr/>
    </dgm:pt>
    <dgm:pt modelId="{3EBB8726-C247-4118-B9B5-ACB208CAD8E2}" type="pres">
      <dgm:prSet presAssocID="{374E7866-3C5D-4E07-88E8-A47F5984D1CF}" presName="compNode" presStyleCnt="0"/>
      <dgm:spPr/>
    </dgm:pt>
    <dgm:pt modelId="{804DDF1C-AB4C-4BBB-B3C8-421A78F6775F}" type="pres">
      <dgm:prSet presAssocID="{374E7866-3C5D-4E07-88E8-A47F5984D1CF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ducation"/>
        </a:ext>
      </dgm:extLst>
    </dgm:pt>
    <dgm:pt modelId="{4865D1B4-B1A8-4CFF-8B52-845FD720C480}" type="pres">
      <dgm:prSet presAssocID="{374E7866-3C5D-4E07-88E8-A47F5984D1CF}" presName="spaceRect" presStyleCnt="0"/>
      <dgm:spPr/>
    </dgm:pt>
    <dgm:pt modelId="{F85CCD6B-8EDC-4CF3-A6D2-93CEA4CA50AD}" type="pres">
      <dgm:prSet presAssocID="{374E7866-3C5D-4E07-88E8-A47F5984D1CF}" presName="textRect" presStyleLbl="revTx" presStyleIdx="1" presStyleCnt="5">
        <dgm:presLayoutVars>
          <dgm:chMax val="1"/>
          <dgm:chPref val="1"/>
        </dgm:presLayoutVars>
      </dgm:prSet>
      <dgm:spPr/>
    </dgm:pt>
    <dgm:pt modelId="{5C4875A4-969A-4638-BADC-3F23DA1F93BB}" type="pres">
      <dgm:prSet presAssocID="{151CF420-63FD-4F52-9593-A998E1D3FD72}" presName="sibTrans" presStyleCnt="0"/>
      <dgm:spPr/>
    </dgm:pt>
    <dgm:pt modelId="{CBE657B1-1436-4F6B-A6B3-73D9BB117E1B}" type="pres">
      <dgm:prSet presAssocID="{C3FE9F96-2CB6-4606-888C-1FC138AAA446}" presName="compNode" presStyleCnt="0"/>
      <dgm:spPr/>
    </dgm:pt>
    <dgm:pt modelId="{D5E8C43C-8A00-4290-AAE1-A5652CCA4FA9}" type="pres">
      <dgm:prSet presAssocID="{C3FE9F96-2CB6-4606-888C-1FC138AAA446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 Bulb and Gear"/>
        </a:ext>
      </dgm:extLst>
    </dgm:pt>
    <dgm:pt modelId="{610CD685-E4BF-42C1-9C50-C2EEEEACBD31}" type="pres">
      <dgm:prSet presAssocID="{C3FE9F96-2CB6-4606-888C-1FC138AAA446}" presName="spaceRect" presStyleCnt="0"/>
      <dgm:spPr/>
    </dgm:pt>
    <dgm:pt modelId="{89FCB68D-8EFB-440B-B2BC-FB57FF44F0F9}" type="pres">
      <dgm:prSet presAssocID="{C3FE9F96-2CB6-4606-888C-1FC138AAA446}" presName="textRect" presStyleLbl="revTx" presStyleIdx="2" presStyleCnt="5">
        <dgm:presLayoutVars>
          <dgm:chMax val="1"/>
          <dgm:chPref val="1"/>
        </dgm:presLayoutVars>
      </dgm:prSet>
      <dgm:spPr/>
    </dgm:pt>
    <dgm:pt modelId="{3242F1B4-94C6-4C4E-AA0D-B9AD80334B52}" type="pres">
      <dgm:prSet presAssocID="{EC5EF980-B372-4217-915F-85B3321E764B}" presName="sibTrans" presStyleCnt="0"/>
      <dgm:spPr/>
    </dgm:pt>
    <dgm:pt modelId="{2B192DBD-EAB4-46C6-BAFE-382B0E5B371D}" type="pres">
      <dgm:prSet presAssocID="{55EA0B5E-E96D-4732-9CE0-D1A4D0C1A9F2}" presName="compNode" presStyleCnt="0"/>
      <dgm:spPr/>
    </dgm:pt>
    <dgm:pt modelId="{1F0FC8C5-45E1-4A94-81C8-DF1895012C69}" type="pres">
      <dgm:prSet presAssocID="{55EA0B5E-E96D-4732-9CE0-D1A4D0C1A9F2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 with solid fill"/>
        </a:ext>
      </dgm:extLst>
    </dgm:pt>
    <dgm:pt modelId="{0A29AB65-28C3-4D11-BD43-BACFBA3AAED7}" type="pres">
      <dgm:prSet presAssocID="{55EA0B5E-E96D-4732-9CE0-D1A4D0C1A9F2}" presName="spaceRect" presStyleCnt="0"/>
      <dgm:spPr/>
    </dgm:pt>
    <dgm:pt modelId="{8198DD22-673F-441B-B0B7-536AD058C1E2}" type="pres">
      <dgm:prSet presAssocID="{55EA0B5E-E96D-4732-9CE0-D1A4D0C1A9F2}" presName="textRect" presStyleLbl="revTx" presStyleIdx="3" presStyleCnt="5">
        <dgm:presLayoutVars>
          <dgm:chMax val="1"/>
          <dgm:chPref val="1"/>
        </dgm:presLayoutVars>
      </dgm:prSet>
      <dgm:spPr/>
    </dgm:pt>
    <dgm:pt modelId="{D5E0BB26-C98C-4610-8FFB-0E01A3595912}" type="pres">
      <dgm:prSet presAssocID="{7C5F437F-6BF8-4729-AC11-E7775853B035}" presName="sibTrans" presStyleCnt="0"/>
      <dgm:spPr/>
    </dgm:pt>
    <dgm:pt modelId="{AB096325-044A-4B66-AACF-3CDAC23AC64D}" type="pres">
      <dgm:prSet presAssocID="{446C8316-8361-4190-BEB2-D814BEB4F8E5}" presName="compNode" presStyleCnt="0"/>
      <dgm:spPr/>
    </dgm:pt>
    <dgm:pt modelId="{50C58387-6815-4669-9856-D033C2ABFD4D}" type="pres">
      <dgm:prSet presAssocID="{446C8316-8361-4190-BEB2-D814BEB4F8E5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710B0280-89BE-4274-8A87-68C2CD03E8A3}" type="pres">
      <dgm:prSet presAssocID="{446C8316-8361-4190-BEB2-D814BEB4F8E5}" presName="spaceRect" presStyleCnt="0"/>
      <dgm:spPr/>
    </dgm:pt>
    <dgm:pt modelId="{C28C7A43-B301-466C-9447-16D0F9D97A87}" type="pres">
      <dgm:prSet presAssocID="{446C8316-8361-4190-BEB2-D814BEB4F8E5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C3163623-D4D9-4A5C-A082-7D96EDCAD1DD}" type="presOf" srcId="{7A226023-DA78-4D5C-8187-2199E09066A5}" destId="{BD4B5D87-DD5A-479B-9203-6FF6839E4987}" srcOrd="0" destOrd="0" presId="urn:microsoft.com/office/officeart/2018/2/layout/IconLabelList"/>
    <dgm:cxn modelId="{CCCFC23C-CE9E-457D-9C78-702294D07768}" srcId="{7174645E-06F3-4A2E-A128-F0FB55BDF410}" destId="{7A226023-DA78-4D5C-8187-2199E09066A5}" srcOrd="0" destOrd="0" parTransId="{F0DE91F5-34ED-4A3D-AAD2-6D2FAD1F8C34}" sibTransId="{95EABEE6-B75B-4E80-9E60-B7AB7CA8D80C}"/>
    <dgm:cxn modelId="{37DA5D66-05C3-49FA-B633-11D7A9788E83}" type="presOf" srcId="{374E7866-3C5D-4E07-88E8-A47F5984D1CF}" destId="{F85CCD6B-8EDC-4CF3-A6D2-93CEA4CA50AD}" srcOrd="0" destOrd="0" presId="urn:microsoft.com/office/officeart/2018/2/layout/IconLabelList"/>
    <dgm:cxn modelId="{7C74E455-FBB8-417B-BC78-EECA4E5EDA85}" srcId="{7174645E-06F3-4A2E-A128-F0FB55BDF410}" destId="{374E7866-3C5D-4E07-88E8-A47F5984D1CF}" srcOrd="1" destOrd="0" parTransId="{68ADA7E2-AD27-4E8C-B187-DD2BE617D7DE}" sibTransId="{151CF420-63FD-4F52-9593-A998E1D3FD72}"/>
    <dgm:cxn modelId="{31C5F58A-EC0F-49F3-A80E-B3E6E9E04350}" srcId="{7174645E-06F3-4A2E-A128-F0FB55BDF410}" destId="{446C8316-8361-4190-BEB2-D814BEB4F8E5}" srcOrd="4" destOrd="0" parTransId="{7544D18D-9522-4062-B145-DC4415E9F876}" sibTransId="{CA925C76-857D-4295-A778-1ACF73BE908F}"/>
    <dgm:cxn modelId="{66B55E8E-5657-4FA7-9AB3-629CE488EC86}" srcId="{7174645E-06F3-4A2E-A128-F0FB55BDF410}" destId="{C3FE9F96-2CB6-4606-888C-1FC138AAA446}" srcOrd="2" destOrd="0" parTransId="{DD0FA638-000E-49E3-8E0E-65A2B29313D2}" sibTransId="{EC5EF980-B372-4217-915F-85B3321E764B}"/>
    <dgm:cxn modelId="{D31CA28F-DC23-48BD-9857-4CF9CD4CDB35}" type="presOf" srcId="{C3FE9F96-2CB6-4606-888C-1FC138AAA446}" destId="{89FCB68D-8EFB-440B-B2BC-FB57FF44F0F9}" srcOrd="0" destOrd="0" presId="urn:microsoft.com/office/officeart/2018/2/layout/IconLabelList"/>
    <dgm:cxn modelId="{F0B40DCD-1397-40DB-9904-2026701F7CE2}" type="presOf" srcId="{55EA0B5E-E96D-4732-9CE0-D1A4D0C1A9F2}" destId="{8198DD22-673F-441B-B0B7-536AD058C1E2}" srcOrd="0" destOrd="0" presId="urn:microsoft.com/office/officeart/2018/2/layout/IconLabelList"/>
    <dgm:cxn modelId="{DC3297CE-CE0C-432E-9C73-E171E199182C}" type="presOf" srcId="{7174645E-06F3-4A2E-A128-F0FB55BDF410}" destId="{5DC57F05-2FBA-407F-8CC4-CB0883D5EAC6}" srcOrd="0" destOrd="0" presId="urn:microsoft.com/office/officeart/2018/2/layout/IconLabelList"/>
    <dgm:cxn modelId="{215E76D8-8BEA-4DB7-85B3-E7AAA10399C8}" type="presOf" srcId="{446C8316-8361-4190-BEB2-D814BEB4F8E5}" destId="{C28C7A43-B301-466C-9447-16D0F9D97A87}" srcOrd="0" destOrd="0" presId="urn:microsoft.com/office/officeart/2018/2/layout/IconLabelList"/>
    <dgm:cxn modelId="{B4BCC9E6-71E4-4FAD-B8D5-9ED3A843C8AC}" srcId="{7174645E-06F3-4A2E-A128-F0FB55BDF410}" destId="{55EA0B5E-E96D-4732-9CE0-D1A4D0C1A9F2}" srcOrd="3" destOrd="0" parTransId="{B283529C-803D-4A90-96C6-8EAF0AC231B2}" sibTransId="{7C5F437F-6BF8-4729-AC11-E7775853B035}"/>
    <dgm:cxn modelId="{EEE59E1D-328F-4B3D-81DE-603751870743}" type="presParOf" srcId="{5DC57F05-2FBA-407F-8CC4-CB0883D5EAC6}" destId="{A8310771-0F81-40DB-A137-18271DE2F9BC}" srcOrd="0" destOrd="0" presId="urn:microsoft.com/office/officeart/2018/2/layout/IconLabelList"/>
    <dgm:cxn modelId="{5C4A1CE4-FC1F-470E-94BD-0A87637393FB}" type="presParOf" srcId="{A8310771-0F81-40DB-A137-18271DE2F9BC}" destId="{5671CCB4-90F2-478C-8C7C-057BE5FD0691}" srcOrd="0" destOrd="0" presId="urn:microsoft.com/office/officeart/2018/2/layout/IconLabelList"/>
    <dgm:cxn modelId="{84C6BECA-387D-4A9E-BC24-1B4C237BFAE4}" type="presParOf" srcId="{A8310771-0F81-40DB-A137-18271DE2F9BC}" destId="{D50E5EE8-EE44-4D49-A975-12906A39D0AB}" srcOrd="1" destOrd="0" presId="urn:microsoft.com/office/officeart/2018/2/layout/IconLabelList"/>
    <dgm:cxn modelId="{28CA7FC3-C704-4688-A135-07B8AFFB6A49}" type="presParOf" srcId="{A8310771-0F81-40DB-A137-18271DE2F9BC}" destId="{BD4B5D87-DD5A-479B-9203-6FF6839E4987}" srcOrd="2" destOrd="0" presId="urn:microsoft.com/office/officeart/2018/2/layout/IconLabelList"/>
    <dgm:cxn modelId="{3DA951E3-63D2-4761-B88C-7FBA81D5F5A6}" type="presParOf" srcId="{5DC57F05-2FBA-407F-8CC4-CB0883D5EAC6}" destId="{01766BB7-27F7-48E2-93D4-29D4EC8838D9}" srcOrd="1" destOrd="0" presId="urn:microsoft.com/office/officeart/2018/2/layout/IconLabelList"/>
    <dgm:cxn modelId="{8792B13B-BE35-4D53-95E3-D0F99D44670F}" type="presParOf" srcId="{5DC57F05-2FBA-407F-8CC4-CB0883D5EAC6}" destId="{3EBB8726-C247-4118-B9B5-ACB208CAD8E2}" srcOrd="2" destOrd="0" presId="urn:microsoft.com/office/officeart/2018/2/layout/IconLabelList"/>
    <dgm:cxn modelId="{BDABF0AD-D566-4277-8436-3577510940C5}" type="presParOf" srcId="{3EBB8726-C247-4118-B9B5-ACB208CAD8E2}" destId="{804DDF1C-AB4C-4BBB-B3C8-421A78F6775F}" srcOrd="0" destOrd="0" presId="urn:microsoft.com/office/officeart/2018/2/layout/IconLabelList"/>
    <dgm:cxn modelId="{B682FB9F-0B2A-49E4-AB1F-19D05C59F69D}" type="presParOf" srcId="{3EBB8726-C247-4118-B9B5-ACB208CAD8E2}" destId="{4865D1B4-B1A8-4CFF-8B52-845FD720C480}" srcOrd="1" destOrd="0" presId="urn:microsoft.com/office/officeart/2018/2/layout/IconLabelList"/>
    <dgm:cxn modelId="{51DE6FD1-52E0-442F-860B-742EE11E76F3}" type="presParOf" srcId="{3EBB8726-C247-4118-B9B5-ACB208CAD8E2}" destId="{F85CCD6B-8EDC-4CF3-A6D2-93CEA4CA50AD}" srcOrd="2" destOrd="0" presId="urn:microsoft.com/office/officeart/2018/2/layout/IconLabelList"/>
    <dgm:cxn modelId="{06E78567-B5D0-4EAC-8863-4150F7B8D45E}" type="presParOf" srcId="{5DC57F05-2FBA-407F-8CC4-CB0883D5EAC6}" destId="{5C4875A4-969A-4638-BADC-3F23DA1F93BB}" srcOrd="3" destOrd="0" presId="urn:microsoft.com/office/officeart/2018/2/layout/IconLabelList"/>
    <dgm:cxn modelId="{0F7E33F8-64FA-4B13-B329-04F16A273A2A}" type="presParOf" srcId="{5DC57F05-2FBA-407F-8CC4-CB0883D5EAC6}" destId="{CBE657B1-1436-4F6B-A6B3-73D9BB117E1B}" srcOrd="4" destOrd="0" presId="urn:microsoft.com/office/officeart/2018/2/layout/IconLabelList"/>
    <dgm:cxn modelId="{B10A2BF2-C70F-42DF-9595-C2F120F556E7}" type="presParOf" srcId="{CBE657B1-1436-4F6B-A6B3-73D9BB117E1B}" destId="{D5E8C43C-8A00-4290-AAE1-A5652CCA4FA9}" srcOrd="0" destOrd="0" presId="urn:microsoft.com/office/officeart/2018/2/layout/IconLabelList"/>
    <dgm:cxn modelId="{C96BA07B-89A9-46A6-852D-3F170A292DFA}" type="presParOf" srcId="{CBE657B1-1436-4F6B-A6B3-73D9BB117E1B}" destId="{610CD685-E4BF-42C1-9C50-C2EEEEACBD31}" srcOrd="1" destOrd="0" presId="urn:microsoft.com/office/officeart/2018/2/layout/IconLabelList"/>
    <dgm:cxn modelId="{C3399348-B37E-4198-9635-A1995D8DD143}" type="presParOf" srcId="{CBE657B1-1436-4F6B-A6B3-73D9BB117E1B}" destId="{89FCB68D-8EFB-440B-B2BC-FB57FF44F0F9}" srcOrd="2" destOrd="0" presId="urn:microsoft.com/office/officeart/2018/2/layout/IconLabelList"/>
    <dgm:cxn modelId="{DA13D456-011B-442B-8729-AAE340B1F65B}" type="presParOf" srcId="{5DC57F05-2FBA-407F-8CC4-CB0883D5EAC6}" destId="{3242F1B4-94C6-4C4E-AA0D-B9AD80334B52}" srcOrd="5" destOrd="0" presId="urn:microsoft.com/office/officeart/2018/2/layout/IconLabelList"/>
    <dgm:cxn modelId="{83E0D7A9-8042-42A0-8042-761536F322CC}" type="presParOf" srcId="{5DC57F05-2FBA-407F-8CC4-CB0883D5EAC6}" destId="{2B192DBD-EAB4-46C6-BAFE-382B0E5B371D}" srcOrd="6" destOrd="0" presId="urn:microsoft.com/office/officeart/2018/2/layout/IconLabelList"/>
    <dgm:cxn modelId="{FED6D09F-82B2-4DEA-9053-F68A236B4B1F}" type="presParOf" srcId="{2B192DBD-EAB4-46C6-BAFE-382B0E5B371D}" destId="{1F0FC8C5-45E1-4A94-81C8-DF1895012C69}" srcOrd="0" destOrd="0" presId="urn:microsoft.com/office/officeart/2018/2/layout/IconLabelList"/>
    <dgm:cxn modelId="{63EDDAB4-87B7-4014-A443-E086850147AE}" type="presParOf" srcId="{2B192DBD-EAB4-46C6-BAFE-382B0E5B371D}" destId="{0A29AB65-28C3-4D11-BD43-BACFBA3AAED7}" srcOrd="1" destOrd="0" presId="urn:microsoft.com/office/officeart/2018/2/layout/IconLabelList"/>
    <dgm:cxn modelId="{4957EB12-6465-40A0-B2EC-9C22237B0853}" type="presParOf" srcId="{2B192DBD-EAB4-46C6-BAFE-382B0E5B371D}" destId="{8198DD22-673F-441B-B0B7-536AD058C1E2}" srcOrd="2" destOrd="0" presId="urn:microsoft.com/office/officeart/2018/2/layout/IconLabelList"/>
    <dgm:cxn modelId="{B8FFEB14-1191-4D1B-B8A4-CD18C8772D04}" type="presParOf" srcId="{5DC57F05-2FBA-407F-8CC4-CB0883D5EAC6}" destId="{D5E0BB26-C98C-4610-8FFB-0E01A3595912}" srcOrd="7" destOrd="0" presId="urn:microsoft.com/office/officeart/2018/2/layout/IconLabelList"/>
    <dgm:cxn modelId="{51FD56AB-FA1A-4691-A6DE-713CAC897457}" type="presParOf" srcId="{5DC57F05-2FBA-407F-8CC4-CB0883D5EAC6}" destId="{AB096325-044A-4B66-AACF-3CDAC23AC64D}" srcOrd="8" destOrd="0" presId="urn:microsoft.com/office/officeart/2018/2/layout/IconLabelList"/>
    <dgm:cxn modelId="{9932EBA8-D191-4A1F-9D3F-663B43A8C537}" type="presParOf" srcId="{AB096325-044A-4B66-AACF-3CDAC23AC64D}" destId="{50C58387-6815-4669-9856-D033C2ABFD4D}" srcOrd="0" destOrd="0" presId="urn:microsoft.com/office/officeart/2018/2/layout/IconLabelList"/>
    <dgm:cxn modelId="{40E08EFE-7CB1-4769-A55C-5A2754E45A45}" type="presParOf" srcId="{AB096325-044A-4B66-AACF-3CDAC23AC64D}" destId="{710B0280-89BE-4274-8A87-68C2CD03E8A3}" srcOrd="1" destOrd="0" presId="urn:microsoft.com/office/officeart/2018/2/layout/IconLabelList"/>
    <dgm:cxn modelId="{96747EA5-CE8F-4813-8693-38DDFCBE9836}" type="presParOf" srcId="{AB096325-044A-4B66-AACF-3CDAC23AC64D}" destId="{C28C7A43-B301-466C-9447-16D0F9D97A87}" srcOrd="2" destOrd="0" presId="urn:microsoft.com/office/officeart/2018/2/layout/IconLabelList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EBC5F57-35A3-48CE-BAD2-C235FE1114D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F485619-1FD5-4852-9A35-261CF99E5262}">
      <dgm:prSet custT="1"/>
      <dgm:spPr/>
      <dgm:t>
        <a:bodyPr/>
        <a:lstStyle/>
        <a:p>
          <a:r>
            <a:rPr lang="en-US" sz="1800"/>
            <a:t>NNAPI on SDW4100 doesn’t support DSP acceleration </a:t>
          </a:r>
        </a:p>
      </dgm:t>
    </dgm:pt>
    <dgm:pt modelId="{F71510DC-9E0B-427E-9B97-C2FEA5566738}" type="parTrans" cxnId="{33432BF8-64B2-4294-9F0A-6412A83F6C06}">
      <dgm:prSet/>
      <dgm:spPr/>
      <dgm:t>
        <a:bodyPr/>
        <a:lstStyle/>
        <a:p>
          <a:endParaRPr lang="en-US"/>
        </a:p>
      </dgm:t>
    </dgm:pt>
    <dgm:pt modelId="{32E1FCB8-2B0C-4426-A080-33900C385708}" type="sibTrans" cxnId="{33432BF8-64B2-4294-9F0A-6412A83F6C06}">
      <dgm:prSet/>
      <dgm:spPr/>
      <dgm:t>
        <a:bodyPr/>
        <a:lstStyle/>
        <a:p>
          <a:endParaRPr lang="en-US"/>
        </a:p>
      </dgm:t>
    </dgm:pt>
    <dgm:pt modelId="{4AE96959-9B14-4E70-8173-ABED08A997A5}">
      <dgm:prSet custT="1"/>
      <dgm:spPr/>
      <dgm:t>
        <a:bodyPr/>
        <a:lstStyle/>
        <a:p>
          <a:r>
            <a:rPr lang="en-US" sz="1800"/>
            <a:t>YOLOv7 not fully supported by TensorFlow Lite → PyTorch Mobile</a:t>
          </a:r>
        </a:p>
      </dgm:t>
    </dgm:pt>
    <dgm:pt modelId="{692159B6-F7FB-40D0-A72C-7A8BC1FD726F}" type="parTrans" cxnId="{EB048932-BA51-4EA0-BA27-26ACDE7451EC}">
      <dgm:prSet/>
      <dgm:spPr/>
      <dgm:t>
        <a:bodyPr/>
        <a:lstStyle/>
        <a:p>
          <a:endParaRPr lang="en-US"/>
        </a:p>
      </dgm:t>
    </dgm:pt>
    <dgm:pt modelId="{56F4083E-933B-4311-9E37-8807E2DAA878}" type="sibTrans" cxnId="{EB048932-BA51-4EA0-BA27-26ACDE7451EC}">
      <dgm:prSet/>
      <dgm:spPr/>
      <dgm:t>
        <a:bodyPr/>
        <a:lstStyle/>
        <a:p>
          <a:endParaRPr lang="en-US"/>
        </a:p>
      </dgm:t>
    </dgm:pt>
    <dgm:pt modelId="{1787E42B-6E43-457A-A8EF-E0601C18DD60}" type="pres">
      <dgm:prSet presAssocID="{5EBC5F57-35A3-48CE-BAD2-C235FE1114DF}" presName="root" presStyleCnt="0">
        <dgm:presLayoutVars>
          <dgm:dir/>
          <dgm:resizeHandles val="exact"/>
        </dgm:presLayoutVars>
      </dgm:prSet>
      <dgm:spPr/>
    </dgm:pt>
    <dgm:pt modelId="{E8E6F771-45D7-484A-874A-653807287A32}" type="pres">
      <dgm:prSet presAssocID="{5EBC5F57-35A3-48CE-BAD2-C235FE1114DF}" presName="container" presStyleCnt="0">
        <dgm:presLayoutVars>
          <dgm:dir/>
          <dgm:resizeHandles val="exact"/>
        </dgm:presLayoutVars>
      </dgm:prSet>
      <dgm:spPr/>
    </dgm:pt>
    <dgm:pt modelId="{9A4C6DAD-9E63-4FD7-BE92-FBEA662CA39E}" type="pres">
      <dgm:prSet presAssocID="{FF485619-1FD5-4852-9A35-261CF99E5262}" presName="compNode" presStyleCnt="0"/>
      <dgm:spPr/>
    </dgm:pt>
    <dgm:pt modelId="{17D942F8-905F-43CF-BDEB-E9E1F21DD7B0}" type="pres">
      <dgm:prSet presAssocID="{FF485619-1FD5-4852-9A35-261CF99E5262}" presName="iconBgRect" presStyleLbl="bgShp" presStyleIdx="0" presStyleCnt="2"/>
      <dgm:spPr/>
    </dgm:pt>
    <dgm:pt modelId="{5099AFF1-10D5-438A-8E14-EB7C0E21EF7D}" type="pres">
      <dgm:prSet presAssocID="{FF485619-1FD5-4852-9A35-261CF99E5262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 outline"/>
        </a:ext>
      </dgm:extLst>
    </dgm:pt>
    <dgm:pt modelId="{CAB9D8F2-5E88-4BC1-B6D6-68F4DBA3E206}" type="pres">
      <dgm:prSet presAssocID="{FF485619-1FD5-4852-9A35-261CF99E5262}" presName="spaceRect" presStyleCnt="0"/>
      <dgm:spPr/>
    </dgm:pt>
    <dgm:pt modelId="{C2222E42-DDF8-4A87-B26F-A21C4F895C9F}" type="pres">
      <dgm:prSet presAssocID="{FF485619-1FD5-4852-9A35-261CF99E5262}" presName="textRect" presStyleLbl="revTx" presStyleIdx="0" presStyleCnt="2" custScaleX="95797">
        <dgm:presLayoutVars>
          <dgm:chMax val="1"/>
          <dgm:chPref val="1"/>
        </dgm:presLayoutVars>
      </dgm:prSet>
      <dgm:spPr/>
    </dgm:pt>
    <dgm:pt modelId="{13B1A225-B86D-49A3-9CC4-4F4AB6998F33}" type="pres">
      <dgm:prSet presAssocID="{32E1FCB8-2B0C-4426-A080-33900C385708}" presName="sibTrans" presStyleLbl="sibTrans2D1" presStyleIdx="0" presStyleCnt="0"/>
      <dgm:spPr/>
    </dgm:pt>
    <dgm:pt modelId="{238F18F6-A6A3-44AA-A2C4-44FDECD2163D}" type="pres">
      <dgm:prSet presAssocID="{4AE96959-9B14-4E70-8173-ABED08A997A5}" presName="compNode" presStyleCnt="0"/>
      <dgm:spPr/>
    </dgm:pt>
    <dgm:pt modelId="{9FB3F5F9-8CDB-41F6-894C-143D93F045D1}" type="pres">
      <dgm:prSet presAssocID="{4AE96959-9B14-4E70-8173-ABED08A997A5}" presName="iconBgRect" presStyleLbl="bgShp" presStyleIdx="1" presStyleCnt="2" custLinFactNeighborX="-13271" custLinFactNeighborY="-1406"/>
      <dgm:spPr/>
    </dgm:pt>
    <dgm:pt modelId="{5B36113A-4111-497C-8CA6-D272CF077A85}" type="pres">
      <dgm:prSet presAssocID="{4AE96959-9B14-4E70-8173-ABED08A997A5}" presName="iconRect" presStyleLbl="node1" presStyleIdx="1" presStyleCnt="2" custLinFactNeighborX="-21823" custLinFactNeighborY="-121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 diagram outline"/>
        </a:ext>
      </dgm:extLst>
    </dgm:pt>
    <dgm:pt modelId="{965FEB69-0FC5-4A6D-B11D-0D87C67E7907}" type="pres">
      <dgm:prSet presAssocID="{4AE96959-9B14-4E70-8173-ABED08A997A5}" presName="spaceRect" presStyleCnt="0"/>
      <dgm:spPr/>
    </dgm:pt>
    <dgm:pt modelId="{A36DE309-4235-4785-9AEC-F16B7F9748F9}" type="pres">
      <dgm:prSet presAssocID="{4AE96959-9B14-4E70-8173-ABED08A997A5}" presName="textRect" presStyleLbl="revTx" presStyleIdx="1" presStyleCnt="2" custScaleX="111065">
        <dgm:presLayoutVars>
          <dgm:chMax val="1"/>
          <dgm:chPref val="1"/>
        </dgm:presLayoutVars>
      </dgm:prSet>
      <dgm:spPr/>
    </dgm:pt>
  </dgm:ptLst>
  <dgm:cxnLst>
    <dgm:cxn modelId="{EB048932-BA51-4EA0-BA27-26ACDE7451EC}" srcId="{5EBC5F57-35A3-48CE-BAD2-C235FE1114DF}" destId="{4AE96959-9B14-4E70-8173-ABED08A997A5}" srcOrd="1" destOrd="0" parTransId="{692159B6-F7FB-40D0-A72C-7A8BC1FD726F}" sibTransId="{56F4083E-933B-4311-9E37-8807E2DAA878}"/>
    <dgm:cxn modelId="{F505F358-7FE2-4100-BA75-4F31F15AA5AF}" type="presOf" srcId="{4AE96959-9B14-4E70-8173-ABED08A997A5}" destId="{A36DE309-4235-4785-9AEC-F16B7F9748F9}" srcOrd="0" destOrd="0" presId="urn:microsoft.com/office/officeart/2018/2/layout/IconCircleList"/>
    <dgm:cxn modelId="{19558479-3B45-4538-A464-1726A75D65C6}" type="presOf" srcId="{32E1FCB8-2B0C-4426-A080-33900C385708}" destId="{13B1A225-B86D-49A3-9CC4-4F4AB6998F33}" srcOrd="0" destOrd="0" presId="urn:microsoft.com/office/officeart/2018/2/layout/IconCircleList"/>
    <dgm:cxn modelId="{F0DACFA5-1C75-4677-8998-DA448AFA2939}" type="presOf" srcId="{FF485619-1FD5-4852-9A35-261CF99E5262}" destId="{C2222E42-DDF8-4A87-B26F-A21C4F895C9F}" srcOrd="0" destOrd="0" presId="urn:microsoft.com/office/officeart/2018/2/layout/IconCircleList"/>
    <dgm:cxn modelId="{66B013B5-3D19-4FDE-BD18-46D21AEA87C0}" type="presOf" srcId="{5EBC5F57-35A3-48CE-BAD2-C235FE1114DF}" destId="{1787E42B-6E43-457A-A8EF-E0601C18DD60}" srcOrd="0" destOrd="0" presId="urn:microsoft.com/office/officeart/2018/2/layout/IconCircleList"/>
    <dgm:cxn modelId="{33432BF8-64B2-4294-9F0A-6412A83F6C06}" srcId="{5EBC5F57-35A3-48CE-BAD2-C235FE1114DF}" destId="{FF485619-1FD5-4852-9A35-261CF99E5262}" srcOrd="0" destOrd="0" parTransId="{F71510DC-9E0B-427E-9B97-C2FEA5566738}" sibTransId="{32E1FCB8-2B0C-4426-A080-33900C385708}"/>
    <dgm:cxn modelId="{7AFBF8FC-D803-4DAA-A64C-452A4F3A220D}" type="presParOf" srcId="{1787E42B-6E43-457A-A8EF-E0601C18DD60}" destId="{E8E6F771-45D7-484A-874A-653807287A32}" srcOrd="0" destOrd="0" presId="urn:microsoft.com/office/officeart/2018/2/layout/IconCircleList"/>
    <dgm:cxn modelId="{3197011E-2671-4591-8504-28C7AB127D1E}" type="presParOf" srcId="{E8E6F771-45D7-484A-874A-653807287A32}" destId="{9A4C6DAD-9E63-4FD7-BE92-FBEA662CA39E}" srcOrd="0" destOrd="0" presId="urn:microsoft.com/office/officeart/2018/2/layout/IconCircleList"/>
    <dgm:cxn modelId="{0D5366ED-C4A0-45C5-AE53-0A46CFD21D6A}" type="presParOf" srcId="{9A4C6DAD-9E63-4FD7-BE92-FBEA662CA39E}" destId="{17D942F8-905F-43CF-BDEB-E9E1F21DD7B0}" srcOrd="0" destOrd="0" presId="urn:microsoft.com/office/officeart/2018/2/layout/IconCircleList"/>
    <dgm:cxn modelId="{B96E8A3A-9B50-4F55-AD0C-477D876F4BA9}" type="presParOf" srcId="{9A4C6DAD-9E63-4FD7-BE92-FBEA662CA39E}" destId="{5099AFF1-10D5-438A-8E14-EB7C0E21EF7D}" srcOrd="1" destOrd="0" presId="urn:microsoft.com/office/officeart/2018/2/layout/IconCircleList"/>
    <dgm:cxn modelId="{5B78E3E3-DB96-41B6-A048-B58684B4D998}" type="presParOf" srcId="{9A4C6DAD-9E63-4FD7-BE92-FBEA662CA39E}" destId="{CAB9D8F2-5E88-4BC1-B6D6-68F4DBA3E206}" srcOrd="2" destOrd="0" presId="urn:microsoft.com/office/officeart/2018/2/layout/IconCircleList"/>
    <dgm:cxn modelId="{9AC0ACD3-43AB-4094-A401-0149FA48DDD1}" type="presParOf" srcId="{9A4C6DAD-9E63-4FD7-BE92-FBEA662CA39E}" destId="{C2222E42-DDF8-4A87-B26F-A21C4F895C9F}" srcOrd="3" destOrd="0" presId="urn:microsoft.com/office/officeart/2018/2/layout/IconCircleList"/>
    <dgm:cxn modelId="{D72FDD4C-9C63-423F-980D-24E838A3B7F9}" type="presParOf" srcId="{E8E6F771-45D7-484A-874A-653807287A32}" destId="{13B1A225-B86D-49A3-9CC4-4F4AB6998F33}" srcOrd="1" destOrd="0" presId="urn:microsoft.com/office/officeart/2018/2/layout/IconCircleList"/>
    <dgm:cxn modelId="{E0D7A328-CE60-4954-8EC5-C403D36C4A16}" type="presParOf" srcId="{E8E6F771-45D7-484A-874A-653807287A32}" destId="{238F18F6-A6A3-44AA-A2C4-44FDECD2163D}" srcOrd="2" destOrd="0" presId="urn:microsoft.com/office/officeart/2018/2/layout/IconCircleList"/>
    <dgm:cxn modelId="{A402C643-65C9-4CD4-BF21-D3DD115B5719}" type="presParOf" srcId="{238F18F6-A6A3-44AA-A2C4-44FDECD2163D}" destId="{9FB3F5F9-8CDB-41F6-894C-143D93F045D1}" srcOrd="0" destOrd="0" presId="urn:microsoft.com/office/officeart/2018/2/layout/IconCircleList"/>
    <dgm:cxn modelId="{3F0DE069-4229-451B-8347-7CEB4EEC43FD}" type="presParOf" srcId="{238F18F6-A6A3-44AA-A2C4-44FDECD2163D}" destId="{5B36113A-4111-497C-8CA6-D272CF077A85}" srcOrd="1" destOrd="0" presId="urn:microsoft.com/office/officeart/2018/2/layout/IconCircleList"/>
    <dgm:cxn modelId="{BC210B47-C1D0-4A08-8DA2-D6594D71F82B}" type="presParOf" srcId="{238F18F6-A6A3-44AA-A2C4-44FDECD2163D}" destId="{965FEB69-0FC5-4A6D-B11D-0D87C67E7907}" srcOrd="2" destOrd="0" presId="urn:microsoft.com/office/officeart/2018/2/layout/IconCircleList"/>
    <dgm:cxn modelId="{50C9BC6E-1409-4DFE-A6A9-30957B5653FA}" type="presParOf" srcId="{238F18F6-A6A3-44AA-A2C4-44FDECD2163D}" destId="{A36DE309-4235-4785-9AEC-F16B7F9748F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1CCB4-90F2-478C-8C7C-057BE5FD0691}">
      <dsp:nvSpPr>
        <dsp:cNvPr id="0" name=""/>
        <dsp:cNvSpPr/>
      </dsp:nvSpPr>
      <dsp:spPr>
        <a:xfrm>
          <a:off x="72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4B5D87-DD5A-479B-9203-6FF6839E4987}">
      <dsp:nvSpPr>
        <dsp:cNvPr id="0" name=""/>
        <dsp:cNvSpPr/>
      </dsp:nvSpPr>
      <dsp:spPr>
        <a:xfrm>
          <a:off x="23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Introduction</a:t>
          </a:r>
        </a:p>
      </dsp:txBody>
      <dsp:txXfrm>
        <a:off x="234162" y="2525400"/>
        <a:ext cx="1800000" cy="720000"/>
      </dsp:txXfrm>
    </dsp:sp>
    <dsp:sp modelId="{804DDF1C-AB4C-4BBB-B3C8-421A78F6775F}">
      <dsp:nvSpPr>
        <dsp:cNvPr id="0" name=""/>
        <dsp:cNvSpPr/>
      </dsp:nvSpPr>
      <dsp:spPr>
        <a:xfrm>
          <a:off x="2844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5CCD6B-8EDC-4CF3-A6D2-93CEA4CA50AD}">
      <dsp:nvSpPr>
        <dsp:cNvPr id="0" name=""/>
        <dsp:cNvSpPr/>
      </dsp:nvSpPr>
      <dsp:spPr>
        <a:xfrm>
          <a:off x="2349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Background</a:t>
          </a:r>
        </a:p>
      </dsp:txBody>
      <dsp:txXfrm>
        <a:off x="2349162" y="2525400"/>
        <a:ext cx="1800000" cy="720000"/>
      </dsp:txXfrm>
    </dsp:sp>
    <dsp:sp modelId="{D5E8C43C-8A00-4290-AAE1-A5652CCA4FA9}">
      <dsp:nvSpPr>
        <dsp:cNvPr id="0" name=""/>
        <dsp:cNvSpPr/>
      </dsp:nvSpPr>
      <dsp:spPr>
        <a:xfrm>
          <a:off x="495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FCB68D-8EFB-440B-B2BC-FB57FF44F0F9}">
      <dsp:nvSpPr>
        <dsp:cNvPr id="0" name=""/>
        <dsp:cNvSpPr/>
      </dsp:nvSpPr>
      <dsp:spPr>
        <a:xfrm>
          <a:off x="446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Implementation</a:t>
          </a:r>
        </a:p>
      </dsp:txBody>
      <dsp:txXfrm>
        <a:off x="4464162" y="2525400"/>
        <a:ext cx="1800000" cy="720000"/>
      </dsp:txXfrm>
    </dsp:sp>
    <dsp:sp modelId="{1F0FC8C5-45E1-4A94-81C8-DF1895012C69}">
      <dsp:nvSpPr>
        <dsp:cNvPr id="0" name=""/>
        <dsp:cNvSpPr/>
      </dsp:nvSpPr>
      <dsp:spPr>
        <a:xfrm>
          <a:off x="7074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98DD22-673F-441B-B0B7-536AD058C1E2}">
      <dsp:nvSpPr>
        <dsp:cNvPr id="0" name=""/>
        <dsp:cNvSpPr/>
      </dsp:nvSpPr>
      <dsp:spPr>
        <a:xfrm>
          <a:off x="6579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Results</a:t>
          </a:r>
        </a:p>
      </dsp:txBody>
      <dsp:txXfrm>
        <a:off x="6579162" y="2525400"/>
        <a:ext cx="1800000" cy="720000"/>
      </dsp:txXfrm>
    </dsp:sp>
    <dsp:sp modelId="{50C58387-6815-4669-9856-D033C2ABFD4D}">
      <dsp:nvSpPr>
        <dsp:cNvPr id="0" name=""/>
        <dsp:cNvSpPr/>
      </dsp:nvSpPr>
      <dsp:spPr>
        <a:xfrm>
          <a:off x="9189162" y="1434600"/>
          <a:ext cx="810000" cy="810000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8C7A43-B301-466C-9447-16D0F9D97A87}">
      <dsp:nvSpPr>
        <dsp:cNvPr id="0" name=""/>
        <dsp:cNvSpPr/>
      </dsp:nvSpPr>
      <dsp:spPr>
        <a:xfrm>
          <a:off x="8694162" y="252540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Conclusion </a:t>
          </a:r>
        </a:p>
      </dsp:txBody>
      <dsp:txXfrm>
        <a:off x="8694162" y="2525400"/>
        <a:ext cx="18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D942F8-905F-43CF-BDEB-E9E1F21DD7B0}">
      <dsp:nvSpPr>
        <dsp:cNvPr id="0" name=""/>
        <dsp:cNvSpPr/>
      </dsp:nvSpPr>
      <dsp:spPr>
        <a:xfrm>
          <a:off x="766002" y="988358"/>
          <a:ext cx="1204582" cy="12045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99AFF1-10D5-438A-8E14-EB7C0E21EF7D}">
      <dsp:nvSpPr>
        <dsp:cNvPr id="0" name=""/>
        <dsp:cNvSpPr/>
      </dsp:nvSpPr>
      <dsp:spPr>
        <a:xfrm>
          <a:off x="1018964" y="1241321"/>
          <a:ext cx="698657" cy="698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2222E42-DDF8-4A87-B26F-A21C4F895C9F}">
      <dsp:nvSpPr>
        <dsp:cNvPr id="0" name=""/>
        <dsp:cNvSpPr/>
      </dsp:nvSpPr>
      <dsp:spPr>
        <a:xfrm>
          <a:off x="2288379" y="988358"/>
          <a:ext cx="2720034" cy="1204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NNAPI on SDW4100 doesn’t support DSP acceleration </a:t>
          </a:r>
        </a:p>
      </dsp:txBody>
      <dsp:txXfrm>
        <a:off x="2288379" y="988358"/>
        <a:ext cx="2720034" cy="1204582"/>
      </dsp:txXfrm>
    </dsp:sp>
    <dsp:sp modelId="{9FB3F5F9-8CDB-41F6-894C-143D93F045D1}">
      <dsp:nvSpPr>
        <dsp:cNvPr id="0" name=""/>
        <dsp:cNvSpPr/>
      </dsp:nvSpPr>
      <dsp:spPr>
        <a:xfrm>
          <a:off x="5343293" y="971422"/>
          <a:ext cx="1204582" cy="1204582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36113A-4111-497C-8CA6-D272CF077A85}">
      <dsp:nvSpPr>
        <dsp:cNvPr id="0" name=""/>
        <dsp:cNvSpPr/>
      </dsp:nvSpPr>
      <dsp:spPr>
        <a:xfrm>
          <a:off x="5603647" y="1232853"/>
          <a:ext cx="698657" cy="698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6DE309-4235-4785-9AEC-F16B7F9748F9}">
      <dsp:nvSpPr>
        <dsp:cNvPr id="0" name=""/>
        <dsp:cNvSpPr/>
      </dsp:nvSpPr>
      <dsp:spPr>
        <a:xfrm>
          <a:off x="6808772" y="988358"/>
          <a:ext cx="3153550" cy="12045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YOLOv7 not fully supported by TensorFlow Lite → PyTorch Mobile</a:t>
          </a:r>
        </a:p>
      </dsp:txBody>
      <dsp:txXfrm>
        <a:off x="6808772" y="988358"/>
        <a:ext cx="3153550" cy="12045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18.07.2023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18.07.2023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761398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Substantial acceleration for quantized models on DSP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059543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limitations detected</a:t>
            </a:r>
          </a:p>
          <a:p>
            <a:pPr marL="171450" indent="-171450">
              <a:buFontTx/>
              <a:buChar char="-"/>
            </a:pPr>
            <a:r>
              <a:rPr lang="en-US" dirty="0"/>
              <a:t>No DSP support; GPU sole accelerator option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PyTorch</a:t>
            </a:r>
            <a:r>
              <a:rPr lang="en-US" dirty="0"/>
              <a:t> Mobile, less optimized framework, no hardware </a:t>
            </a:r>
            <a:r>
              <a:rPr lang="en-US" dirty="0" err="1"/>
              <a:t>accleration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41495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Select Config (input size, quantization, model, delegate)</a:t>
            </a:r>
          </a:p>
          <a:p>
            <a:r>
              <a:rPr lang="en-US"/>
              <a:t>change post-processing parameters</a:t>
            </a:r>
          </a:p>
          <a:p>
            <a:r>
              <a:rPr lang="en-US"/>
              <a:t>inference on image or real-time detection with camera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418466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Models</a:t>
            </a:r>
          </a:p>
          <a:p>
            <a:r>
              <a:rPr lang="en-US"/>
              <a:t>Metrics (accuracy and inference speed)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91208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YOLOv7 worse than YOLOv5 due to different framework</a:t>
            </a:r>
          </a:p>
          <a:p>
            <a:r>
              <a:rPr lang="en-US" dirty="0"/>
              <a:t>L-shape</a:t>
            </a:r>
          </a:p>
          <a:p>
            <a:r>
              <a:rPr lang="en-US" dirty="0"/>
              <a:t>Pareto-front for reliable real-time detection (&lt;100ms)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72510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 have seen</a:t>
            </a:r>
          </a:p>
          <a:p>
            <a:r>
              <a:rPr lang="en-US"/>
              <a:t>It was shown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17618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CV algorithms more efficient and capable due to ML + SoC have become more powerful to run these algorithms at the edge</a:t>
            </a:r>
          </a:p>
          <a:p>
            <a:r>
              <a:rPr lang="en-US" dirty="0"/>
              <a:t>One wearable that has profited from these advancements -&gt; smart glasses like Apple Vision Pro</a:t>
            </a:r>
          </a:p>
          <a:p>
            <a:r>
              <a:rPr lang="en-US" dirty="0"/>
              <a:t>Sign language aid to break language barrier between deaf and non-deaf people -&gt; real-time hand detection is principal component *CLICK*</a:t>
            </a:r>
          </a:p>
          <a:p>
            <a:r>
              <a:rPr lang="en-US" dirty="0"/>
              <a:t>This work is a feasibility study…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187920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Background -&gt; YOLO and target hardware</a:t>
            </a:r>
          </a:p>
          <a:p>
            <a:r>
              <a:rPr lang="en-US" dirty="0"/>
              <a:t>Single forward pass of one neural network -&gt; You-only-look-once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487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Bounding box defined by 5 parameters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7592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YOLO predicts too many bounding boxes</a:t>
            </a:r>
          </a:p>
          <a:p>
            <a:r>
              <a:rPr lang="en-US" dirty="0"/>
              <a:t>NMS example: one rectangular, two square BBs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626808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enhancements in network architectures &amp; optimizations in training methods</a:t>
            </a:r>
          </a:p>
          <a:p>
            <a:r>
              <a:rPr lang="en-US"/>
              <a:t>YOLOv5 and v7 used since: commonly used, accesible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586188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ML models </a:t>
            </a:r>
            <a:r>
              <a:rPr lang="en-US"/>
              <a:t>need a well-balanced </a:t>
            </a:r>
            <a:r>
              <a:rPr lang="en-US" dirty="0"/>
              <a:t>dataset</a:t>
            </a:r>
          </a:p>
          <a:p>
            <a:r>
              <a:rPr lang="en-US" dirty="0"/>
              <a:t>Had to convert HaGRID labels to YOLO labels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2364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Wide variety of models to explore speed and accuracy trade-off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985742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Start at PyTorch, goal is TensorFlow Lite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976640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4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26206A-A7FF-4A2F-A4EA-EDA7D9956B8C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2B7ECC-AD5B-4AE2-A84F-7ABFC0424E3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A21818-B1F9-4DD3-88F2-43FBC3C9BAF5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70A20D-9FD8-4251-A734-1127FF21ADB2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5F4EA9-B322-4AC6-9ED4-333F1AAC8416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D59B2A-9722-4479-8974-FDB801910172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6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8E67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960000"/>
          </a:xfrm>
          <a:solidFill>
            <a:schemeClr val="accent3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6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4575276"/>
            <a:ext cx="10044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3312000"/>
          </a:xfrm>
          <a:solidFill>
            <a:schemeClr val="accent2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440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/>
              <a:t>Organisationseinheit verbal</a:t>
            </a:r>
            <a:br>
              <a:rPr lang="de-DE"/>
            </a:br>
            <a:r>
              <a:rPr lang="de-DE"/>
              <a:t>optional auf 2 Zeilen</a:t>
            </a:r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5A3C0-7A2F-4A62-9057-882FB8F5659A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‹#›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3923CAD-8964-4A8E-9E9C-0F755B932903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269E37AB-EE9C-4565-B2FD-B1FC504BEE2A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‹#›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/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04494"/>
            <a:ext cx="8800051" cy="3312000"/>
          </a:xfrm>
        </p:spPr>
        <p:txBody>
          <a:bodyPr/>
          <a:lstStyle/>
          <a:p>
            <a:r>
              <a:rPr lang="en-US"/>
              <a:t>Hand-Detection for Sign Language Aid on Android-Based Smart Glasses</a:t>
            </a:r>
            <a:endParaRPr lang="de-CH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Luca Specht</a:t>
            </a:r>
          </a:p>
          <a:p>
            <a:r>
              <a:rPr lang="de-DE" b="1" dirty="0"/>
              <a:t>Prof. Dr. Luca Benini</a:t>
            </a:r>
          </a:p>
          <a:p>
            <a:r>
              <a:rPr lang="de-DE" dirty="0"/>
              <a:t>Semester Thesis Final Presentation</a:t>
            </a:r>
          </a:p>
          <a:p>
            <a:r>
              <a:rPr lang="de-DE"/>
              <a:t>18. </a:t>
            </a:r>
            <a:r>
              <a:rPr lang="de-DE" dirty="0"/>
              <a:t>July 2023, ETH Zürich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721616" y="188911"/>
            <a:ext cx="1800000" cy="666765"/>
          </a:xfrm>
        </p:spPr>
        <p:txBody>
          <a:bodyPr/>
          <a:lstStyle/>
          <a:p>
            <a:r>
              <a:rPr lang="de-CH"/>
              <a:t>Center </a:t>
            </a:r>
            <a:r>
              <a:rPr lang="de-CH" err="1"/>
              <a:t>for</a:t>
            </a:r>
            <a:r>
              <a:rPr lang="de-CH"/>
              <a:t> Project-</a:t>
            </a:r>
            <a:r>
              <a:rPr lang="de-CH" err="1"/>
              <a:t>Based</a:t>
            </a:r>
            <a:r>
              <a:rPr lang="de-CH"/>
              <a:t> Learning</a:t>
            </a:r>
          </a:p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61688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Training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3129793"/>
            <a:ext cx="10728325" cy="2947157"/>
          </a:xfrm>
        </p:spPr>
        <p:txBody>
          <a:bodyPr/>
          <a:lstStyle/>
          <a:p>
            <a:r>
              <a:rPr lang="en-US"/>
              <a:t>Input sizes used: </a:t>
            </a:r>
            <a:r>
              <a:rPr lang="en-US" sz="1800"/>
              <a:t>640x640, 320x320, 224x224</a:t>
            </a:r>
            <a:endParaRPr lang="en-US"/>
          </a:p>
          <a:p>
            <a:r>
              <a:rPr lang="en-US"/>
              <a:t>Training on PBL server:</a:t>
            </a:r>
          </a:p>
          <a:p>
            <a:pPr lvl="1"/>
            <a:r>
              <a:rPr lang="en-US"/>
              <a:t>Training-test split → 92% and 8% </a:t>
            </a:r>
          </a:p>
          <a:p>
            <a:pPr lvl="1"/>
            <a:r>
              <a:rPr lang="en-US"/>
              <a:t>Pretrained weights from models trained COCO dataset</a:t>
            </a:r>
          </a:p>
          <a:p>
            <a:pPr lvl="1"/>
            <a:r>
              <a:rPr lang="en-US"/>
              <a:t>One epoch with SGD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154F11D-6718-3DC0-7915-61CBEBC09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06" y="1347135"/>
            <a:ext cx="5115021" cy="148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208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Optimizations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270CF-1335-A6E9-3B2C-1875040824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484244" cy="4680000"/>
          </a:xfrm>
        </p:spPr>
        <p:txBody>
          <a:bodyPr/>
          <a:lstStyle/>
          <a:p>
            <a:r>
              <a:rPr lang="en-US"/>
              <a:t>Input Size:</a:t>
            </a:r>
          </a:p>
          <a:p>
            <a:pPr lvl="1"/>
            <a:r>
              <a:rPr lang="en-US"/>
              <a:t>Smaller input →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/>
              <a:t>less convolutional/pooling operations → faster inference</a:t>
            </a:r>
          </a:p>
          <a:p>
            <a:r>
              <a:rPr lang="en-US"/>
              <a:t>Quantization:</a:t>
            </a:r>
          </a:p>
          <a:p>
            <a:pPr lvl="1"/>
            <a:r>
              <a:rPr lang="en-US"/>
              <a:t>Represent network parameters (weights &amp; biases) with 8-bit integer instead of 32-bit floating point precision</a:t>
            </a:r>
          </a:p>
          <a:p>
            <a:pPr lvl="1"/>
            <a:r>
              <a:rPr lang="en-US"/>
              <a:t>Reduced Memory footprint (4x) and faster inference time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0571EF-E704-D3FF-BD82-AE18DD6D8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886" y="3635429"/>
            <a:ext cx="2221872" cy="191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50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Export Flow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B98168-0625-BBC1-D687-0DE03D4E7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8CF6E44-1C63-64C5-8AF5-D94EC00789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894" y="3143774"/>
            <a:ext cx="8533170" cy="584775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65FF3EA8-17A7-8548-3E94-C3836DF33271}"/>
              </a:ext>
            </a:extLst>
          </p:cNvPr>
          <p:cNvGrpSpPr/>
          <p:nvPr/>
        </p:nvGrpSpPr>
        <p:grpSpPr>
          <a:xfrm>
            <a:off x="938024" y="3728549"/>
            <a:ext cx="3004802" cy="1210775"/>
            <a:chOff x="938024" y="3728549"/>
            <a:chExt cx="3004802" cy="121077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6673622-0B63-BED7-AA72-4F03C3289223}"/>
                </a:ext>
              </a:extLst>
            </p:cNvPr>
            <p:cNvSpPr txBox="1"/>
            <p:nvPr/>
          </p:nvSpPr>
          <p:spPr>
            <a:xfrm>
              <a:off x="938024" y="4354549"/>
              <a:ext cx="3004802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YOLO framework used for training and evaluation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400F49-9109-3707-F648-302339B897F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38024" y="3728549"/>
              <a:ext cx="949499" cy="62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3AEE0FD-696E-8BD4-EE6A-95B635F7E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011648" y="3728549"/>
              <a:ext cx="931178" cy="62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D58718C0-8967-10CC-F914-01BD99A83492}"/>
              </a:ext>
            </a:extLst>
          </p:cNvPr>
          <p:cNvGrpSpPr/>
          <p:nvPr/>
        </p:nvGrpSpPr>
        <p:grpSpPr>
          <a:xfrm>
            <a:off x="5526648" y="3728549"/>
            <a:ext cx="3172735" cy="1456997"/>
            <a:chOff x="5526648" y="3728549"/>
            <a:chExt cx="3172735" cy="1456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9E45703-2DE5-C3B6-B40F-E6B28AC60543}"/>
                </a:ext>
              </a:extLst>
            </p:cNvPr>
            <p:cNvSpPr txBox="1"/>
            <p:nvPr/>
          </p:nvSpPr>
          <p:spPr>
            <a:xfrm>
              <a:off x="5526648" y="4354549"/>
              <a:ext cx="3172735" cy="8309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162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Intermediate framework, workaround for mismatch in input format (NCHW vs. NHWC*)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D2C3CD9D-F7DD-E283-789A-99C767FB357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42371" y="3728549"/>
              <a:ext cx="1057012" cy="62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89C27F4-FEB2-2475-655F-DC5DF5FF2D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26648" y="3728549"/>
              <a:ext cx="958042" cy="62600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874E43-5158-2E4D-4367-7B3F14A77615}"/>
              </a:ext>
            </a:extLst>
          </p:cNvPr>
          <p:cNvGrpSpPr/>
          <p:nvPr/>
        </p:nvGrpSpPr>
        <p:grpSpPr>
          <a:xfrm>
            <a:off x="8107959" y="1683944"/>
            <a:ext cx="2470558" cy="1454164"/>
            <a:chOff x="8057625" y="1683944"/>
            <a:chExt cx="2470558" cy="145416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2F92695-7496-5046-C89F-5B1B2D080856}"/>
                </a:ext>
              </a:extLst>
            </p:cNvPr>
            <p:cNvSpPr txBox="1"/>
            <p:nvPr/>
          </p:nvSpPr>
          <p:spPr>
            <a:xfrm>
              <a:off x="8057625" y="1683944"/>
              <a:ext cx="2470558" cy="83099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Target framework used for Android deployment and NNAPI development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84581BA-FB39-7F0A-A7C7-CB8C32D9239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082792" y="2513580"/>
              <a:ext cx="784371" cy="624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93A89E76-A9DF-512E-E786-5279C4AC0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697673" y="2513580"/>
              <a:ext cx="830510" cy="62452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B8FAEA3D-911F-C903-A8CC-252EE5F5506A}"/>
              </a:ext>
            </a:extLst>
          </p:cNvPr>
          <p:cNvGrpSpPr/>
          <p:nvPr/>
        </p:nvGrpSpPr>
        <p:grpSpPr>
          <a:xfrm>
            <a:off x="3579302" y="1888172"/>
            <a:ext cx="2399252" cy="1249936"/>
            <a:chOff x="3579302" y="1888172"/>
            <a:chExt cx="2399252" cy="124993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98B275A-276A-E3BF-8D56-E1D47C960B72}"/>
                </a:ext>
              </a:extLst>
            </p:cNvPr>
            <p:cNvSpPr txBox="1"/>
            <p:nvPr/>
          </p:nvSpPr>
          <p:spPr>
            <a:xfrm>
              <a:off x="3579302" y="1888172"/>
              <a:ext cx="2399252" cy="584775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600"/>
                <a:t>Export to Open Neural Network Exchange</a:t>
              </a: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2B82F21-5C87-A463-CB3F-6BCDEE73CAD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579302" y="2479245"/>
              <a:ext cx="640360" cy="658863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A6056F3D-9B60-23C7-7A5A-D42B1B0A2F1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251508" y="2472947"/>
              <a:ext cx="727046" cy="665161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C4EDD65-E69B-7539-C675-B21C9EC9B746}"/>
              </a:ext>
            </a:extLst>
          </p:cNvPr>
          <p:cNvSpPr txBox="1"/>
          <p:nvPr/>
        </p:nvSpPr>
        <p:spPr>
          <a:xfrm>
            <a:off x="8539778" y="5999224"/>
            <a:ext cx="3249989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* Batch Size, Height, Width, #Channels</a:t>
            </a:r>
          </a:p>
          <a:p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362871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D255-9FEC-0C3C-FFE0-8C5A3D987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NNAPI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115EF2-5931-F6DB-A2F0-0F80DDB18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Hardware acceleration delegate for TensorFlow Lite models</a:t>
            </a:r>
          </a:p>
          <a:p>
            <a:r>
              <a:rPr lang="en-US"/>
              <a:t>OnePlus 7 Pro with Snapdragon 855 → complete NNAPI support (GPU, DSP, HTA)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DSP best for quantized models, otherwise Hexagon Tensor Accelerator (HTA) or CPU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2A9A-654A-2ACC-B32D-44F15427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E2AC8-A22B-E44B-61FB-D4FDFC9E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BC8C0-FBC1-FEAF-5003-554E641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13</a:t>
            </a:fld>
            <a:endParaRPr lang="de-CH" noProof="0"/>
          </a:p>
        </p:txBody>
      </p:sp>
      <p:pic>
        <p:nvPicPr>
          <p:cNvPr id="8" name="Picture 7" descr="A picture containing text, screenshot, diagram, number&#10;&#10;Description automatically generated">
            <a:extLst>
              <a:ext uri="{FF2B5EF4-FFF2-40B4-BE49-F238E27FC236}">
                <a16:creationId xmlns:a16="http://schemas.microsoft.com/office/drawing/2014/main" id="{658C7B4F-1DCD-886B-FB97-CA7765781C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31" y="2338293"/>
            <a:ext cx="4709574" cy="2829163"/>
          </a:xfrm>
          <a:prstGeom prst="rect">
            <a:avLst/>
          </a:prstGeom>
        </p:spPr>
      </p:pic>
      <p:pic>
        <p:nvPicPr>
          <p:cNvPr id="10" name="Picture 9" descr="A picture containing text, screenshot, number, diagram&#10;&#10;Description automatically generated">
            <a:extLst>
              <a:ext uri="{FF2B5EF4-FFF2-40B4-BE49-F238E27FC236}">
                <a16:creationId xmlns:a16="http://schemas.microsoft.com/office/drawing/2014/main" id="{3BEE7395-B8A2-EE4C-FF0D-5AA6349B11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118" y="2338292"/>
            <a:ext cx="4709574" cy="282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546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CAD255-9FEC-0C3C-FFE0-8C5A3D987D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US"/>
              <a:t>Implementation – Limitations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C92A9A-654A-2ACC-B32D-44F15427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0162FC-E8FF-4D52-8F53-8F2A2A3AD348}" type="datetime1">
              <a:rPr lang="de-CH" noProof="0" smtClean="0"/>
              <a:pPr>
                <a:spcAft>
                  <a:spcPts val="600"/>
                </a:spcAft>
              </a:pPr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0E2AC8-A22B-E44B-61FB-D4FDFC9EA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BC8C0-FBC1-FEAF-5003-554E6410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14</a:t>
            </a:fld>
            <a:endParaRPr lang="de-CH" noProof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904F22DA-724C-2796-9B05-41192D2924D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68750626"/>
              </p:ext>
            </p:extLst>
          </p:nvPr>
        </p:nvGraphicFramePr>
        <p:xfrm>
          <a:off x="731837" y="1838350"/>
          <a:ext cx="10728325" cy="318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178433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E948C-0682-389A-8A94-AFE5ECD32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Android App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969B2-E28A-007B-DBBA-86AF670D1E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D60C74-88C6-6A50-391A-D424F9E7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8" name="yolo-demo">
            <a:hlinkClick r:id="" action="ppaction://media"/>
            <a:extLst>
              <a:ext uri="{FF2B5EF4-FFF2-40B4-BE49-F238E27FC236}">
                <a16:creationId xmlns:a16="http://schemas.microsoft.com/office/drawing/2014/main" id="{E5B70A1D-6E19-0FD3-AF84-66AB0BDFFEC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486.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26310" y="883885"/>
            <a:ext cx="2739377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06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1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26188-9805-DF76-FF9D-A101E1FCB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SDW4100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1128C5-29E1-3E03-F1AD-1EB8B7FF5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20A49-6DC9-752E-C6D4-1FA37459D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39CEDF-60B2-74FE-52F2-7E48283296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16</a:t>
            </a:fld>
            <a:endParaRPr lang="de-CH" noProof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20D4CDF-2C8C-D8C9-DF8F-04F2384C8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9968" y="1563023"/>
            <a:ext cx="7932085" cy="4443495"/>
          </a:xfrm>
          <a:prstGeom prst="rect">
            <a:avLst/>
          </a:prstGeom>
        </p:spPr>
      </p:pic>
      <p:sp>
        <p:nvSpPr>
          <p:cNvPr id="3" name="Right Brace 2">
            <a:extLst>
              <a:ext uri="{FF2B5EF4-FFF2-40B4-BE49-F238E27FC236}">
                <a16:creationId xmlns:a16="http://schemas.microsoft.com/office/drawing/2014/main" id="{9042AC12-C056-4A76-4631-D0D27F43B337}"/>
              </a:ext>
            </a:extLst>
          </p:cNvPr>
          <p:cNvSpPr/>
          <p:nvPr/>
        </p:nvSpPr>
        <p:spPr>
          <a:xfrm flipH="1">
            <a:off x="2310569" y="2216308"/>
            <a:ext cx="149399" cy="325650"/>
          </a:xfrm>
          <a:prstGeom prst="rightBrace">
            <a:avLst>
              <a:gd name="adj1" fmla="val 38492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BD5CDCA5-DB14-EF73-DFF5-A09D239B6732}"/>
              </a:ext>
            </a:extLst>
          </p:cNvPr>
          <p:cNvSpPr/>
          <p:nvPr/>
        </p:nvSpPr>
        <p:spPr>
          <a:xfrm flipH="1">
            <a:off x="2318156" y="2671072"/>
            <a:ext cx="149399" cy="3145994"/>
          </a:xfrm>
          <a:prstGeom prst="rightBrace">
            <a:avLst>
              <a:gd name="adj1" fmla="val 35275"/>
              <a:gd name="adj2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3CD0BB-892C-052C-C492-647D0C018994}"/>
              </a:ext>
            </a:extLst>
          </p:cNvPr>
          <p:cNvSpPr txBox="1"/>
          <p:nvPr/>
        </p:nvSpPr>
        <p:spPr>
          <a:xfrm>
            <a:off x="886435" y="2225244"/>
            <a:ext cx="14317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PyTorch Mobile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9E1ADA-0A79-122C-927C-AB5CEAEEF070}"/>
              </a:ext>
            </a:extLst>
          </p:cNvPr>
          <p:cNvSpPr txBox="1"/>
          <p:nvPr/>
        </p:nvSpPr>
        <p:spPr>
          <a:xfrm>
            <a:off x="886435" y="4090181"/>
            <a:ext cx="17876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TensorFlow Lite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51366D-8209-42B3-00A9-8C0C42A99C3A}"/>
              </a:ext>
            </a:extLst>
          </p:cNvPr>
          <p:cNvSpPr txBox="1"/>
          <p:nvPr/>
        </p:nvSpPr>
        <p:spPr>
          <a:xfrm>
            <a:off x="731837" y="1064577"/>
            <a:ext cx="4714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CH"/>
              <a:t>Based on test set </a:t>
            </a:r>
            <a:r>
              <a:rPr lang="en-US"/>
              <a:t>(44’000 images)</a:t>
            </a:r>
          </a:p>
        </p:txBody>
      </p:sp>
    </p:spTree>
    <p:extLst>
      <p:ext uri="{BB962C8B-B14F-4D97-AF65-F5344CB8AC3E}">
        <p14:creationId xmlns:p14="http://schemas.microsoft.com/office/powerpoint/2010/main" val="2624203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98035-CDA8-786D-6154-0FC74B216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GPU vs. CPU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29D647-6BA7-193C-03B6-635A234C46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4914899"/>
            <a:ext cx="9393675" cy="117797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GPU execution yields 2x slowdown on all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Lacking NNAPI drivers → CPU fall back execution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34DEE-BB4B-17D1-513C-37EDB7B26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9961-AC42-E9B5-E4D8-0F42DF613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6475EE-CF75-7ACA-DFDD-FC3788006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17</a:t>
            </a:fld>
            <a:endParaRPr lang="de-CH" noProof="0"/>
          </a:p>
        </p:txBody>
      </p:sp>
      <p:pic>
        <p:nvPicPr>
          <p:cNvPr id="8" name="Picture 7" descr="A graph with red and green bars&#10;&#10;Description automatically generated">
            <a:extLst>
              <a:ext uri="{FF2B5EF4-FFF2-40B4-BE49-F238E27FC236}">
                <a16:creationId xmlns:a16="http://schemas.microsoft.com/office/drawing/2014/main" id="{5A6EF6DE-2A01-328E-1827-3D5A2CC8C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368" y="924059"/>
            <a:ext cx="6734612" cy="377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864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9D50F-7F9E-6C14-A2E9-959DD2FDD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Input Size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385C8-F07C-57F9-CAA8-56F3B5368E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5492794" cy="4680000"/>
          </a:xfrm>
        </p:spPr>
        <p:txBody>
          <a:bodyPr/>
          <a:lstStyle/>
          <a:p>
            <a:r>
              <a:rPr lang="en-US"/>
              <a:t>Input size scales 1 to 1 with inference time</a:t>
            </a:r>
          </a:p>
          <a:p>
            <a:pPr lvl="1"/>
            <a:r>
              <a:rPr lang="en-US"/>
              <a:t>Number of convolutional operations scales with input size</a:t>
            </a:r>
          </a:p>
          <a:p>
            <a:r>
              <a:rPr lang="en-US"/>
              <a:t>Bigger reduction in accuracy for smaller models</a:t>
            </a:r>
          </a:p>
          <a:p>
            <a:r>
              <a:rPr lang="en-US"/>
              <a:t>Viable optimization method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66938D-052C-7CEC-D784-B5A4A36059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E55808-7469-3E0C-949F-9FE3C5CA8C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7DD12A-0D0D-2741-240F-41D1401C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18</a:t>
            </a:fld>
            <a:endParaRPr lang="de-CH" noProof="0"/>
          </a:p>
        </p:txBody>
      </p:sp>
      <p:pic>
        <p:nvPicPr>
          <p:cNvPr id="9" name="Picture 8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72B051A0-0BF0-3610-1AF2-20B1B0E46B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15" y="3439740"/>
            <a:ext cx="4638547" cy="2867919"/>
          </a:xfrm>
          <a:prstGeom prst="rect">
            <a:avLst/>
          </a:prstGeom>
        </p:spPr>
      </p:pic>
      <p:pic>
        <p:nvPicPr>
          <p:cNvPr id="12" name="Picture 11" descr="A graph with blue and white bars&#10;&#10;Description automatically generated">
            <a:extLst>
              <a:ext uri="{FF2B5EF4-FFF2-40B4-BE49-F238E27FC236}">
                <a16:creationId xmlns:a16="http://schemas.microsoft.com/office/drawing/2014/main" id="{690EAE81-AB5F-2186-7D7C-9FD87C5C4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1615" y="478284"/>
            <a:ext cx="4635776" cy="2854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5331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140D0-1781-B643-95E1-2520488EC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Quantization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8ABF85-DF94-236A-2327-95302848D1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5459238" cy="4680000"/>
          </a:xfrm>
        </p:spPr>
        <p:txBody>
          <a:bodyPr/>
          <a:lstStyle/>
          <a:p>
            <a:r>
              <a:rPr lang="en-US"/>
              <a:t>Quantization yields better inference time</a:t>
            </a:r>
          </a:p>
          <a:p>
            <a:pPr lvl="1"/>
            <a:r>
              <a:rPr lang="en-US"/>
              <a:t>Integer instr. faster than FP instr.</a:t>
            </a:r>
          </a:p>
          <a:p>
            <a:pPr lvl="1"/>
            <a:r>
              <a:rPr lang="en-US"/>
              <a:t>Less bandwidth and cache size required</a:t>
            </a:r>
          </a:p>
          <a:p>
            <a:r>
              <a:rPr lang="en-US"/>
              <a:t>Diminishing returns for smaller models</a:t>
            </a:r>
          </a:p>
          <a:p>
            <a:pPr lvl="1"/>
            <a:r>
              <a:rPr lang="en-US"/>
              <a:t>Less data transfer overhead as model size approaches cache size</a:t>
            </a:r>
          </a:p>
          <a:p>
            <a:r>
              <a:rPr lang="en-US"/>
              <a:t>Potential acceleration with integer-based DSP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A11D75-058A-B17A-3CCC-B70F9FA8A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0A9B81-7449-7B6F-AF8D-9C3F95A05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59DB63-9156-9068-1525-4BD5E2C1D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19</a:t>
            </a:fld>
            <a:endParaRPr lang="de-CH" noProof="0"/>
          </a:p>
        </p:txBody>
      </p:sp>
      <p:pic>
        <p:nvPicPr>
          <p:cNvPr id="9" name="Picture 8" descr="A graph of numbers and a number of numbers&#10;&#10;Description automatically generated">
            <a:extLst>
              <a:ext uri="{FF2B5EF4-FFF2-40B4-BE49-F238E27FC236}">
                <a16:creationId xmlns:a16="http://schemas.microsoft.com/office/drawing/2014/main" id="{B26CF30D-BDBB-B5F7-B376-91CC7F87A6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30" y="3515691"/>
            <a:ext cx="4657943" cy="2901170"/>
          </a:xfrm>
          <a:prstGeom prst="rect">
            <a:avLst/>
          </a:prstGeom>
        </p:spPr>
      </p:pic>
      <p:pic>
        <p:nvPicPr>
          <p:cNvPr id="12" name="Picture 11" descr="A graph with green and white bars&#10;&#10;Description automatically generated">
            <a:extLst>
              <a:ext uri="{FF2B5EF4-FFF2-40B4-BE49-F238E27FC236}">
                <a16:creationId xmlns:a16="http://schemas.microsoft.com/office/drawing/2014/main" id="{14D5B27E-FEF0-4130-56C9-8CE33A7E3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0930" y="533877"/>
            <a:ext cx="4649631" cy="287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5769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de-DE"/>
              <a:t>Contents</a:t>
            </a:r>
            <a:endParaRPr lang="de-CH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298B387B-FBD3-42F8-9E31-B45335F65718}" type="datetime1">
              <a:rPr lang="de-CH" noProof="0" smtClean="0"/>
              <a:pPr>
                <a:spcAft>
                  <a:spcPts val="600"/>
                </a:spcAft>
              </a:pPr>
              <a:t>18.07.2023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08BFF2-5DEB-4FE4-A3E3-C18FD3A38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/>
              <a:t>Center </a:t>
            </a:r>
            <a:r>
              <a:rPr lang="de-DE" err="1"/>
              <a:t>for</a:t>
            </a:r>
            <a:r>
              <a:rPr lang="de-DE"/>
              <a:t> Project-</a:t>
            </a:r>
            <a:r>
              <a:rPr lang="de-DE" err="1"/>
              <a:t>Based</a:t>
            </a:r>
            <a:r>
              <a:rPr lang="de-DE"/>
              <a:t> Learning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</a:t>
            </a:fld>
            <a:endParaRPr lang="de-CH" noProof="0"/>
          </a:p>
        </p:txBody>
      </p:sp>
      <p:graphicFrame>
        <p:nvGraphicFramePr>
          <p:cNvPr id="8" name="Inhaltsplatzhalter 2">
            <a:extLst>
              <a:ext uri="{FF2B5EF4-FFF2-40B4-BE49-F238E27FC236}">
                <a16:creationId xmlns:a16="http://schemas.microsoft.com/office/drawing/2014/main" id="{1DE630EB-A26E-CC54-EDE7-219FED79C71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87390856"/>
              </p:ext>
            </p:extLst>
          </p:nvPr>
        </p:nvGraphicFramePr>
        <p:xfrm>
          <a:off x="731837" y="1412875"/>
          <a:ext cx="10728325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4086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7A48CDC2-D161-B37F-52F7-8DD1EC6F4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26" y="801815"/>
            <a:ext cx="7772971" cy="525437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A500FEF-87A2-AADD-DBE6-56A1D5451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– Pareto Diagram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3C9A4B-6D68-0694-ADA6-5032D2AA4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7F9D-475D-F28A-9680-B51973E04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4E5B62-1E71-5FB9-C149-91DDB80FEB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20</a:t>
            </a:fld>
            <a:endParaRPr lang="de-CH" noProof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EF1BA1-61CA-F5C6-5862-799A65D60EE8}"/>
              </a:ext>
            </a:extLst>
          </p:cNvPr>
          <p:cNvGrpSpPr/>
          <p:nvPr/>
        </p:nvGrpSpPr>
        <p:grpSpPr>
          <a:xfrm rot="363737">
            <a:off x="7478378" y="1704381"/>
            <a:ext cx="800513" cy="534813"/>
            <a:chOff x="8111137" y="1387387"/>
            <a:chExt cx="800513" cy="534813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02F31F8E-674A-DCFF-D2C4-DF97C6441F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321879" y="1484851"/>
              <a:ext cx="553673" cy="43734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23F61BB-E063-7A50-2DB2-3FB69375B83A}"/>
                </a:ext>
              </a:extLst>
            </p:cNvPr>
            <p:cNvSpPr txBox="1"/>
            <p:nvPr/>
          </p:nvSpPr>
          <p:spPr>
            <a:xfrm rot="19260236">
              <a:off x="8111137" y="1387387"/>
              <a:ext cx="80051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/>
                <a:t>optimal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B96088B-621B-A132-64BE-22EFF1D74BDA}"/>
              </a:ext>
            </a:extLst>
          </p:cNvPr>
          <p:cNvGrpSpPr/>
          <p:nvPr/>
        </p:nvGrpSpPr>
        <p:grpSpPr>
          <a:xfrm>
            <a:off x="10006092" y="1279367"/>
            <a:ext cx="1202610" cy="830997"/>
            <a:chOff x="10495247" y="1027907"/>
            <a:chExt cx="1202610" cy="830997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BA1B8C1-285C-FC38-F62D-6A1518783206}"/>
                </a:ext>
              </a:extLst>
            </p:cNvPr>
            <p:cNvSpPr txBox="1"/>
            <p:nvPr/>
          </p:nvSpPr>
          <p:spPr>
            <a:xfrm>
              <a:off x="10577312" y="1027907"/>
              <a:ext cx="112054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Cambria Math" panose="02040503050406030204" pitchFamily="18" charset="0"/>
                  <a:ea typeface="Cambria Math" panose="02040503050406030204" pitchFamily="18" charset="0"/>
                </a:rPr>
                <a:t>yolov7-tiny</a:t>
              </a:r>
            </a:p>
            <a:p>
              <a:r>
                <a:rPr lang="en-US" sz="1200">
                  <a:latin typeface="Cambria Math" panose="02040503050406030204" pitchFamily="18" charset="0"/>
                  <a:ea typeface="Cambria Math" panose="02040503050406030204" pitchFamily="18" charset="0"/>
                </a:rPr>
                <a:t>yolov5s</a:t>
              </a:r>
            </a:p>
            <a:p>
              <a:r>
                <a:rPr lang="en-US" sz="1200">
                  <a:latin typeface="Cambria Math" panose="02040503050406030204" pitchFamily="18" charset="0"/>
                  <a:ea typeface="Cambria Math" panose="02040503050406030204" pitchFamily="18" charset="0"/>
                </a:rPr>
                <a:t>yolov5n</a:t>
              </a:r>
            </a:p>
            <a:p>
              <a:r>
                <a:rPr lang="en-US" sz="1200">
                  <a:latin typeface="Cambria Math" panose="02040503050406030204" pitchFamily="18" charset="0"/>
                  <a:ea typeface="Cambria Math" panose="02040503050406030204" pitchFamily="18" charset="0"/>
                </a:rPr>
                <a:t>yolov5s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2CECAAE-22E2-3483-4F5A-D60AD28E7632}"/>
                </a:ext>
              </a:extLst>
            </p:cNvPr>
            <p:cNvSpPr/>
            <p:nvPr/>
          </p:nvSpPr>
          <p:spPr>
            <a:xfrm>
              <a:off x="10497065" y="1501374"/>
              <a:ext cx="95774" cy="9765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906DAAD-260C-77C0-5829-09026686C0D1}"/>
                </a:ext>
              </a:extLst>
            </p:cNvPr>
            <p:cNvSpPr/>
            <p:nvPr/>
          </p:nvSpPr>
          <p:spPr>
            <a:xfrm>
              <a:off x="10495247" y="1140820"/>
              <a:ext cx="95774" cy="97654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48BBCE5-64C6-FA47-8457-61F246809BF9}"/>
                </a:ext>
              </a:extLst>
            </p:cNvPr>
            <p:cNvSpPr/>
            <p:nvPr/>
          </p:nvSpPr>
          <p:spPr>
            <a:xfrm>
              <a:off x="10497859" y="1687661"/>
              <a:ext cx="95774" cy="97654"/>
            </a:xfrm>
            <a:prstGeom prst="ellipse">
              <a:avLst/>
            </a:prstGeom>
            <a:solidFill>
              <a:srgbClr val="5482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8B3E730-3A59-36A3-CDD2-A0EEB9664CB8}"/>
                </a:ext>
              </a:extLst>
            </p:cNvPr>
            <p:cNvSpPr/>
            <p:nvPr/>
          </p:nvSpPr>
          <p:spPr>
            <a:xfrm>
              <a:off x="10495247" y="1321588"/>
              <a:ext cx="95774" cy="97654"/>
            </a:xfrm>
            <a:prstGeom prst="ellipse">
              <a:avLst/>
            </a:prstGeom>
            <a:solidFill>
              <a:srgbClr val="ED7D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A289ED4-F8AD-F02C-1198-75E7D03EC187}"/>
              </a:ext>
            </a:extLst>
          </p:cNvPr>
          <p:cNvGrpSpPr/>
          <p:nvPr/>
        </p:nvGrpSpPr>
        <p:grpSpPr>
          <a:xfrm rot="16200000">
            <a:off x="10494914" y="2058462"/>
            <a:ext cx="276999" cy="1594380"/>
            <a:chOff x="9939546" y="2178327"/>
            <a:chExt cx="276999" cy="1594380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8176AF8-E7EB-972F-CCB7-0E0A08F2C41A}"/>
                </a:ext>
              </a:extLst>
            </p:cNvPr>
            <p:cNvSpPr/>
            <p:nvPr/>
          </p:nvSpPr>
          <p:spPr>
            <a:xfrm>
              <a:off x="10002917" y="2575560"/>
              <a:ext cx="150257" cy="731520"/>
            </a:xfrm>
            <a:prstGeom prst="rect">
              <a:avLst/>
            </a:prstGeom>
            <a:gradFill>
              <a:gsLst>
                <a:gs pos="48000">
                  <a:srgbClr val="C55A11"/>
                </a:gs>
                <a:gs pos="90000">
                  <a:srgbClr val="F8CBAD"/>
                </a:gs>
              </a:gsLst>
              <a:path path="circle">
                <a:fillToRect l="50000" t="-80000" r="50000" b="18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AE4C55-E780-C700-811D-CE7095C91EDF}"/>
                </a:ext>
              </a:extLst>
            </p:cNvPr>
            <p:cNvSpPr txBox="1"/>
            <p:nvPr/>
          </p:nvSpPr>
          <p:spPr>
            <a:xfrm rot="5400000">
              <a:off x="9280856" y="2837017"/>
              <a:ext cx="159438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>
                  <a:latin typeface="Cambria Math" panose="02040503050406030204" pitchFamily="18" charset="0"/>
                  <a:ea typeface="Cambria Math" panose="02040503050406030204" pitchFamily="18" charset="0"/>
                </a:rPr>
                <a:t>640                          224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62EBA42-D1D1-EA4C-9569-F4F8FF296A9E}"/>
              </a:ext>
            </a:extLst>
          </p:cNvPr>
          <p:cNvSpPr txBox="1"/>
          <p:nvPr/>
        </p:nvSpPr>
        <p:spPr>
          <a:xfrm>
            <a:off x="9744714" y="2338518"/>
            <a:ext cx="13409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Input Size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7E45FB6-073E-F23D-DF39-96492B5947A1}"/>
              </a:ext>
            </a:extLst>
          </p:cNvPr>
          <p:cNvSpPr txBox="1"/>
          <p:nvPr/>
        </p:nvSpPr>
        <p:spPr>
          <a:xfrm>
            <a:off x="9741425" y="1007292"/>
            <a:ext cx="10382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>
                <a:latin typeface="Cambria Math" panose="02040503050406030204" pitchFamily="18" charset="0"/>
                <a:ea typeface="Cambria Math" panose="02040503050406030204" pitchFamily="18" charset="0"/>
              </a:rPr>
              <a:t>Model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523C52D-995E-0FA2-EBFF-A807F77FFAB4}"/>
              </a:ext>
            </a:extLst>
          </p:cNvPr>
          <p:cNvSpPr/>
          <p:nvPr/>
        </p:nvSpPr>
        <p:spPr>
          <a:xfrm rot="18847286">
            <a:off x="2679264" y="4385091"/>
            <a:ext cx="417879" cy="777305"/>
          </a:xfrm>
          <a:prstGeom prst="ellipse">
            <a:avLst/>
          </a:prstGeom>
          <a:noFill/>
          <a:ln w="1270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9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D657-CC7C-5F2C-37D7-5D2C9D745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0200F4-6908-2D66-BD88-52AD1B13E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Training of YOLO and deployment on SoC for wearables</a:t>
            </a:r>
          </a:p>
          <a:p>
            <a:r>
              <a:rPr lang="en-US"/>
              <a:t>Real-time hand detection with inference time of 71 ms and </a:t>
            </a:r>
            <a:r>
              <a:rPr lang="en-US" err="1"/>
              <a:t>mAP</a:t>
            </a:r>
            <a:r>
              <a:rPr lang="en-US"/>
              <a:t> of 0.977 (yolov5n_224_fp32)</a:t>
            </a:r>
          </a:p>
          <a:p>
            <a:r>
              <a:rPr lang="en-US"/>
              <a:t>No acceleration achieved with NNAPI</a:t>
            </a:r>
          </a:p>
          <a:p>
            <a:r>
              <a:rPr lang="en-US"/>
              <a:t>Input size was most influential optimization</a:t>
            </a:r>
          </a:p>
          <a:p>
            <a:r>
              <a:rPr lang="en-US"/>
              <a:t>Newer architectures (YOLOv7) lack framework compatibility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C49915-9745-DF71-063B-0F9BEC950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19479-C390-F826-8665-74B0F4D7B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05D631-D9CD-99F9-B7A1-EA63B6070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2737153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050A-3F0E-1DC3-7C0C-BA3DDF4C5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US"/>
              <a:t>Questions</a:t>
            </a:r>
          </a:p>
        </p:txBody>
      </p:sp>
      <p:pic>
        <p:nvPicPr>
          <p:cNvPr id="8" name="Content Placeholder 7" descr="Questions with solid fill">
            <a:extLst>
              <a:ext uri="{FF2B5EF4-FFF2-40B4-BE49-F238E27FC236}">
                <a16:creationId xmlns:a16="http://schemas.microsoft.com/office/drawing/2014/main" id="{945F4506-40C9-41C9-84FF-5F2840BF32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74030" y="1699203"/>
            <a:ext cx="3297670" cy="3297670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44B06-33C0-E122-0233-B7BFC0BE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0162FC-E8FF-4D52-8F53-8F2A2A3AD348}" type="datetime1">
              <a:rPr lang="de-CH" noProof="0" smtClean="0"/>
              <a:pPr>
                <a:spcAft>
                  <a:spcPts val="600"/>
                </a:spcAft>
              </a:pPr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5D2C5-A273-DE69-97A8-8869EA55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4E485-7A25-A1F4-76DC-884E738F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22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5346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7050A-3F0E-1DC3-7C0C-BA3DDF4C50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944B06-33C0-E122-0233-B7BFC0BE2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45D2C5-A273-DE69-97A8-8869EA551D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B4E485-7A25-A1F4-76DC-884E738FB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23</a:t>
            </a:fld>
            <a:endParaRPr lang="de-CH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E8E4CB-71D2-C92C-2BE8-BC64E25852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3779" y="710351"/>
            <a:ext cx="5019743" cy="56667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5E409-FA92-AAE5-161B-1D9E2828F3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166" y="970076"/>
            <a:ext cx="4467538" cy="4917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7824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– YOLO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Architecture has three components: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Loss function is the weighted sum of:</a:t>
            </a:r>
          </a:p>
          <a:p>
            <a:pPr lvl="1"/>
            <a:r>
              <a:rPr lang="en-US"/>
              <a:t>Localization Loss: measures difference between predicted bounding boxes and ground truths</a:t>
            </a:r>
          </a:p>
          <a:p>
            <a:pPr lvl="1"/>
            <a:r>
              <a:rPr lang="en-US"/>
              <a:t>Confidence Loss: cross entropy loss, penalizes wrong predictions</a:t>
            </a:r>
          </a:p>
          <a:p>
            <a:pPr lvl="1"/>
            <a:r>
              <a:rPr lang="en-US"/>
              <a:t>Classifcation Loss: penalizes wrong class labels</a:t>
            </a:r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24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E72AF2-5D93-7294-CEA7-80BD7F7EE4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72" b="3380"/>
          <a:stretch/>
        </p:blipFill>
        <p:spPr>
          <a:xfrm>
            <a:off x="936046" y="1724143"/>
            <a:ext cx="5487478" cy="281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23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369C-C862-F83C-805F-B822CB1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– HaGRID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A49D-6ADA-9996-8439-E5D3A16E42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0466" y="1412875"/>
            <a:ext cx="5109696" cy="4680000"/>
          </a:xfrm>
        </p:spPr>
        <p:txBody>
          <a:bodyPr/>
          <a:lstStyle/>
          <a:p>
            <a:r>
              <a:rPr lang="en-US"/>
              <a:t>HaGRID annotations in JSON format</a:t>
            </a:r>
          </a:p>
          <a:p>
            <a:r>
              <a:rPr lang="en-US"/>
              <a:t>Conversion to YOLO lables:</a:t>
            </a:r>
          </a:p>
          <a:p>
            <a:pPr lvl="1"/>
            <a:r>
              <a:rPr lang="en-US"/>
              <a:t>All gestures → single hand class</a:t>
            </a:r>
          </a:p>
          <a:p>
            <a:pPr lvl="1"/>
            <a:r>
              <a:rPr lang="en-US"/>
              <a:t>Bounding box coordinates:</a:t>
            </a:r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r>
              <a:rPr lang="en-US"/>
              <a:t>Remaining annotations omitted</a:t>
            </a:r>
          </a:p>
          <a:p>
            <a:pPr lvl="1"/>
            <a:endParaRPr lang="en-US"/>
          </a:p>
          <a:p>
            <a:pPr lvl="1"/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21834-754B-1463-7967-A22BEFD5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94C8-54E7-E050-8188-85ACE251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87F74-4526-4876-A45E-14B157EA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pic>
        <p:nvPicPr>
          <p:cNvPr id="8" name="Picture 7" descr="A person standing in front of a green wall&#10;&#10;Description automatically generated">
            <a:extLst>
              <a:ext uri="{FF2B5EF4-FFF2-40B4-BE49-F238E27FC236}">
                <a16:creationId xmlns:a16="http://schemas.microsoft.com/office/drawing/2014/main" id="{B5E87174-5692-9685-30C7-A0553E91AA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837" y="1412875"/>
            <a:ext cx="4482848" cy="389447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572BDC-3474-006F-7E96-BE36A8506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003" y="2801561"/>
            <a:ext cx="2343444" cy="1254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114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EDFA-BAC6-09BB-2C73-60F6562B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– Metrics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761B-6D8B-8E2C-6FBE-1BCFD915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1412875"/>
            <a:ext cx="8462497" cy="468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Precision</a:t>
            </a:r>
            <a:r>
              <a:rPr lang="en-US"/>
              <a:t>: measures if detections are in fact hands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Recall</a:t>
            </a:r>
            <a:r>
              <a:rPr lang="en-US"/>
              <a:t>: measures if all present hands were detected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PR Curve</a:t>
            </a:r>
            <a:r>
              <a:rPr lang="en-US"/>
              <a:t>: plots precision and recall pairs for different confidence thresholds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/>
              <a:t>AP/mAP</a:t>
            </a:r>
            <a:r>
              <a:rPr lang="en-US"/>
              <a:t>: corresponds to the area under the PR curve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B679D-4B5B-3451-27BE-5BB70AAF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89BA3-5E13-0058-05E8-3DEE9303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D98F-5E3B-512F-390A-CFFCADBF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AB4A84-4318-D1DE-4CB8-4695FF8333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369" b="8876"/>
          <a:stretch/>
        </p:blipFill>
        <p:spPr>
          <a:xfrm>
            <a:off x="1170855" y="3755893"/>
            <a:ext cx="3571691" cy="4915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78A31F9-C5C6-0F92-E6F0-A5CC65CD9B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487"/>
          <a:stretch/>
        </p:blipFill>
        <p:spPr>
          <a:xfrm>
            <a:off x="1350847" y="4678604"/>
            <a:ext cx="3211706" cy="49156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18FFDC-DA60-8581-8E96-77D69173B0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7047" t="6466" r="1330" b="3171"/>
          <a:stretch/>
        </p:blipFill>
        <p:spPr>
          <a:xfrm>
            <a:off x="6157573" y="2961314"/>
            <a:ext cx="3333166" cy="3216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414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93EDFA-BAC6-09BB-2C73-60F6562BC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Backup – Slides</a:t>
            </a:r>
            <a:br>
              <a:rPr lang="en-US"/>
            </a:b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C761B-6D8B-8E2C-6FBE-1BCFD9150A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5493472" cy="468000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is most comprehensive accuracy metric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mAP at 50% and 95% IoU threshold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Decreasing accuracy with model and input size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yolov5p too small to capture task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yolov7-tiny on par with yolov5s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1B679D-4B5B-3451-27BE-5BB70AAFC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1D6AC-3BAC-4A50-9479-1E7CD895A6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889BA3-5E13-0058-05E8-3DEE93031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DFD98F-5E3B-512F-390A-CFFCADBF2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8" name="Content Placeholder 7" descr="A screenshot of a graph&#10;&#10;Description automatically generated with low confidence">
            <a:extLst>
              <a:ext uri="{FF2B5EF4-FFF2-40B4-BE49-F238E27FC236}">
                <a16:creationId xmlns:a16="http://schemas.microsoft.com/office/drawing/2014/main" id="{4868D37F-ABF3-02A0-2B8C-7BBDA9FC2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632" y="768830"/>
            <a:ext cx="4629968" cy="5324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990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6565-BDAF-0642-2006-5D052BBF5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US"/>
              <a:t>Introduction &amp; Motivation</a:t>
            </a:r>
            <a:br>
              <a:rPr lang="en-US"/>
            </a:b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55DFC9-0267-EC13-317F-43844FF0397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60162FC-E8FF-4D52-8F53-8F2A2A3AD348}" type="datetime1">
              <a:rPr lang="de-CH" noProof="0" smtClean="0"/>
              <a:pPr>
                <a:spcAft>
                  <a:spcPts val="600"/>
                </a:spcAft>
              </a:pPr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712C99-761F-B9F5-F824-76E747F0D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72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E4C76-BDFE-C64E-EA80-2866CB473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3</a:t>
            </a:fld>
            <a:endParaRPr lang="de-CH" noProof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5D2F972-D141-68F0-8E5B-34B918242F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Advancements in computer vision algorithms and System-on-Chips for wearables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Smart glasses have opened up opportunities in AR and VR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Sign language aid as possible application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en-US" dirty="0"/>
              <a:t>Feasibility study of real-time hand-detection on the SDW4100 SoC</a:t>
            </a:r>
          </a:p>
          <a:p>
            <a:pPr>
              <a:buFont typeface="Wingdings" panose="05000000000000000000" pitchFamily="2" charset="2"/>
              <a:buChar char="Ø"/>
            </a:pPr>
            <a:endParaRPr lang="en-US" dirty="0"/>
          </a:p>
        </p:txBody>
      </p:sp>
      <p:pic>
        <p:nvPicPr>
          <p:cNvPr id="1026" name="Picture 2" descr="Vision Pro: Apples Mixed-Reality-Brille hat ein massives Problem - Apple -  derStandard.de › Web">
            <a:extLst>
              <a:ext uri="{FF2B5EF4-FFF2-40B4-BE49-F238E27FC236}">
                <a16:creationId xmlns:a16="http://schemas.microsoft.com/office/drawing/2014/main" id="{9F2B3DC2-1C1D-66CC-ED41-9D70C0B289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1" r="7713"/>
          <a:stretch/>
        </p:blipFill>
        <p:spPr bwMode="auto">
          <a:xfrm>
            <a:off x="1323975" y="3286125"/>
            <a:ext cx="2981325" cy="230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Right 10">
            <a:extLst>
              <a:ext uri="{FF2B5EF4-FFF2-40B4-BE49-F238E27FC236}">
                <a16:creationId xmlns:a16="http://schemas.microsoft.com/office/drawing/2014/main" id="{CD7B3032-2970-6CB1-264B-B25695210551}"/>
              </a:ext>
            </a:extLst>
          </p:cNvPr>
          <p:cNvSpPr/>
          <p:nvPr/>
        </p:nvSpPr>
        <p:spPr>
          <a:xfrm>
            <a:off x="5175141" y="3981450"/>
            <a:ext cx="1152525" cy="914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person wearing a white shirt&#10;&#10;Description automatically generated">
            <a:extLst>
              <a:ext uri="{FF2B5EF4-FFF2-40B4-BE49-F238E27FC236}">
                <a16:creationId xmlns:a16="http://schemas.microsoft.com/office/drawing/2014/main" id="{7B36FD5D-6865-251E-5888-D5818BD5A7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5"/>
          <a:stretch/>
        </p:blipFill>
        <p:spPr>
          <a:xfrm>
            <a:off x="7197508" y="3286125"/>
            <a:ext cx="2560617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850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YOLO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8940669" cy="4680000"/>
          </a:xfrm>
        </p:spPr>
        <p:txBody>
          <a:bodyPr/>
          <a:lstStyle/>
          <a:p>
            <a:r>
              <a:rPr lang="en-US"/>
              <a:t>Real-time object detection algorithm proposed in 2016 by Joseph Redmond et al.</a:t>
            </a:r>
          </a:p>
          <a:p>
            <a:r>
              <a:rPr lang="en-US"/>
              <a:t>Bounding box prediction and class labels in single forward pass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pic>
        <p:nvPicPr>
          <p:cNvPr id="8" name="Picture 7" descr="A person riding a bicycle on a street&#10;&#10;Description automatically generated with low confidence">
            <a:extLst>
              <a:ext uri="{FF2B5EF4-FFF2-40B4-BE49-F238E27FC236}">
                <a16:creationId xmlns:a16="http://schemas.microsoft.com/office/drawing/2014/main" id="{38A9A79B-D858-787B-67D6-C8C635A45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6" y="2495478"/>
            <a:ext cx="4519632" cy="303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45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YOLO – Working Principle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8" y="1412875"/>
            <a:ext cx="4578394" cy="4509753"/>
          </a:xfrm>
        </p:spPr>
        <p:txBody>
          <a:bodyPr/>
          <a:lstStyle/>
          <a:p>
            <a:r>
              <a:rPr lang="en-US"/>
              <a:t>Image divided into SxS grid</a:t>
            </a:r>
          </a:p>
          <a:p>
            <a:r>
              <a:rPr lang="en-US"/>
              <a:t>Each grid cell predicts B bounding boxes and C class probablities</a:t>
            </a:r>
          </a:p>
          <a:p>
            <a:r>
              <a:rPr lang="en-US"/>
              <a:t>Each bounding box is defined by:</a:t>
            </a:r>
          </a:p>
          <a:p>
            <a:pPr lvl="1"/>
            <a:r>
              <a:rPr lang="en-US"/>
              <a:t>Bounding box coordinates (x, y, w, h)</a:t>
            </a:r>
          </a:p>
          <a:p>
            <a:pPr lvl="1"/>
            <a:r>
              <a:rPr lang="en-US"/>
              <a:t>Confidence Score</a:t>
            </a:r>
          </a:p>
          <a:p>
            <a:r>
              <a:rPr lang="en-US"/>
              <a:t>Output Tensor of shape [S, S, 5B+C]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5</a:t>
            </a:fld>
            <a:endParaRPr lang="de-CH" noProof="0"/>
          </a:p>
        </p:txBody>
      </p:sp>
      <p:pic>
        <p:nvPicPr>
          <p:cNvPr id="8" name="Picture 7" descr="A picture containing screenshot, square, mosaic&#10;&#10;Description automatically generated">
            <a:extLst>
              <a:ext uri="{FF2B5EF4-FFF2-40B4-BE49-F238E27FC236}">
                <a16:creationId xmlns:a16="http://schemas.microsoft.com/office/drawing/2014/main" id="{077A9638-D7DB-E167-78CC-8EC6642D3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1412875"/>
            <a:ext cx="4851997" cy="3254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1244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9CB51-6394-8E7E-AC46-048D9133B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YOLO – Post-Processing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83F0F7-2CA5-127A-9BB5-8E0786A4F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9553066" cy="4266472"/>
          </a:xfrm>
        </p:spPr>
        <p:txBody>
          <a:bodyPr/>
          <a:lstStyle/>
          <a:p>
            <a:r>
              <a:rPr lang="en-US" dirty="0"/>
              <a:t>Post-Processing to remove redundant bounding boxes:</a:t>
            </a:r>
          </a:p>
          <a:p>
            <a:pPr lvl="1"/>
            <a:r>
              <a:rPr lang="en-US" b="1" dirty="0"/>
              <a:t>Confidence Thresholding</a:t>
            </a:r>
            <a:r>
              <a:rPr lang="en-US" dirty="0"/>
              <a:t>: discard boxes with that fall below confidence threshold</a:t>
            </a:r>
          </a:p>
          <a:p>
            <a:pPr lvl="1"/>
            <a:r>
              <a:rPr lang="en-US" dirty="0"/>
              <a:t>For overlapping bounding boxes the Intersection over Union (</a:t>
            </a:r>
            <a:r>
              <a:rPr lang="en-US" b="1" dirty="0" err="1"/>
              <a:t>IoU</a:t>
            </a:r>
            <a:r>
              <a:rPr lang="en-US" dirty="0"/>
              <a:t>) is computed: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Non-maximum suppression (</a:t>
            </a:r>
            <a:r>
              <a:rPr lang="en-US" b="1" dirty="0"/>
              <a:t>NMS</a:t>
            </a:r>
            <a:r>
              <a:rPr lang="en-US" dirty="0"/>
              <a:t>): ignore low confidence bounding boxes that exceed </a:t>
            </a:r>
            <a:r>
              <a:rPr lang="en-US" dirty="0" err="1"/>
              <a:t>IoU</a:t>
            </a:r>
            <a:r>
              <a:rPr lang="en-US" dirty="0"/>
              <a:t> threshold </a:t>
            </a:r>
          </a:p>
          <a:p>
            <a:pPr lvl="1"/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34604F-1099-6165-392C-7639F434F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518B7-63C4-E9AD-E82C-759FD83F40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ECD8E-E662-D6A5-2BC3-79D7616EE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6</a:t>
            </a:fld>
            <a:endParaRPr lang="de-CH" noProof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6D7DE98-D759-035F-E778-44BD6710CF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1634" y="2434259"/>
            <a:ext cx="2706476" cy="11970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915BB-083D-E4FE-5A17-D7AFAC9F8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8436" y="4221865"/>
            <a:ext cx="4152873" cy="1710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284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5F5441-958F-3858-01FA-941A7B571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YOLO – Different Versions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89F4BFC-68C4-B589-9306-472CCBFF48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8034" y="1840881"/>
            <a:ext cx="8395929" cy="3425443"/>
          </a:xfr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17514-2FE9-0C2F-8D5F-717F5F8D2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5A693-2AF5-E512-2811-C5B0B829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944C86-5B7B-E289-1945-9B359917F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3D89830-E36C-F060-F44F-1A3C4FC4BAD4}"/>
              </a:ext>
            </a:extLst>
          </p:cNvPr>
          <p:cNvSpPr/>
          <p:nvPr/>
        </p:nvSpPr>
        <p:spPr>
          <a:xfrm>
            <a:off x="5404967" y="4498109"/>
            <a:ext cx="591128" cy="157018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4F82E6-F078-B111-A106-FF5CF31B2A2A}"/>
              </a:ext>
            </a:extLst>
          </p:cNvPr>
          <p:cNvSpPr/>
          <p:nvPr/>
        </p:nvSpPr>
        <p:spPr>
          <a:xfrm>
            <a:off x="8107621" y="4411211"/>
            <a:ext cx="591128" cy="157018"/>
          </a:xfrm>
          <a:prstGeom prst="rect">
            <a:avLst/>
          </a:prstGeom>
          <a:noFill/>
          <a:ln w="28575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793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EEEBFA-B271-0DFB-9911-5792A37B5A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– SDW4100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D9E461-337C-DAEB-02A5-FD769DED96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5364163" cy="4680000"/>
          </a:xfrm>
        </p:spPr>
        <p:txBody>
          <a:bodyPr/>
          <a:lstStyle/>
          <a:p>
            <a:r>
              <a:rPr lang="en-US"/>
              <a:t>Development-board with Snapdragon Wear 4100 SoC for Wearables and peripherals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pPr marL="0" indent="0">
              <a:buNone/>
            </a:pPr>
            <a:endParaRPr lang="en-US"/>
          </a:p>
          <a:p>
            <a:r>
              <a:rPr lang="en-US"/>
              <a:t>Runs Android 8.1</a:t>
            </a:r>
          </a:p>
          <a:p>
            <a:r>
              <a:rPr lang="en-US" b="1"/>
              <a:t>DSP</a:t>
            </a:r>
            <a:r>
              <a:rPr lang="en-US"/>
              <a:t>: acceleration enabled by MAC units </a:t>
            </a:r>
          </a:p>
          <a:p>
            <a:r>
              <a:rPr lang="en-US" b="1"/>
              <a:t>GPU</a:t>
            </a:r>
            <a:r>
              <a:rPr lang="en-US"/>
              <a:t>: many cores, highly parallalizable</a:t>
            </a:r>
          </a:p>
          <a:p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F4944-4F5A-A318-7D44-8835B5B06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7A51-D4B8-BA1F-B887-B68231A8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AB2BFF-7C6D-E943-6442-59C2F66F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B8C06A3-7599-D89C-EBF2-8E4588538B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446" b="4741"/>
          <a:stretch/>
        </p:blipFill>
        <p:spPr>
          <a:xfrm>
            <a:off x="967322" y="2032111"/>
            <a:ext cx="3789236" cy="145129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BED2DE-BC1B-C3E7-B116-54879BC02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0425" y="1514563"/>
            <a:ext cx="4598448" cy="38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5600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7369C-C862-F83C-805F-B822CB18E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 – Dataset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EBA49D-6ADA-9996-8439-E5D3A16E42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/>
              <a:t>HaGRID</a:t>
            </a:r>
            <a:r>
              <a:rPr lang="en-US"/>
              <a:t> (Hand Gesture Recognition Dataset) </a:t>
            </a:r>
          </a:p>
          <a:p>
            <a:r>
              <a:rPr lang="en-US"/>
              <a:t>552’992 Full HD Images, 34’000 different people and scenes</a:t>
            </a:r>
          </a:p>
          <a:p>
            <a:r>
              <a:rPr lang="en-US"/>
              <a:t>18 different gestures, third person, 0.5-2m distance to camera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21834-754B-1463-7967-A22BEFD56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162FC-E8FF-4D52-8F53-8F2A2A3AD348}" type="datetime1">
              <a:rPr lang="de-CH" noProof="0" smtClean="0"/>
              <a:t>18.07.2023</a:t>
            </a:fld>
            <a:endParaRPr lang="de-CH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F094C8-54E7-E050-8188-85ACE251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Organisationseinheit verbal – STRENG VERTRAULICH</a:t>
            </a:r>
            <a:endParaRPr lang="de-CH" noProof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387F74-4526-4876-A45E-14B157EA6F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pic>
        <p:nvPicPr>
          <p:cNvPr id="7" name="Picture 6" descr="A collage of people pos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C806031-D088-0AD2-D24E-0A1A457E99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118"/>
          <a:stretch/>
        </p:blipFill>
        <p:spPr>
          <a:xfrm>
            <a:off x="981771" y="2881158"/>
            <a:ext cx="6429971" cy="256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39156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eth-pp-template-praesentation.potx" id="{D9E153C4-3F86-4C43-B293-4BBF19123312}" vid="{E1DFB9CB-3F1E-485D-AB0D-B52F37504C38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TH Blau">
      <a:srgbClr val="215CAF"/>
    </a:custClr>
    <a:custClr name="ETH Petrol">
      <a:srgbClr val="007894"/>
    </a:custClr>
    <a:custClr name="ETH Gruen">
      <a:srgbClr val="627313"/>
    </a:custClr>
    <a:custClr name="ETH Bronze">
      <a:srgbClr val="8E6713"/>
    </a:custClr>
    <a:custClr name="ETH Rot">
      <a:srgbClr val="B7352D"/>
    </a:custClr>
    <a:custClr name="ETH Purpur">
      <a:srgbClr val="A30774"/>
    </a:custClr>
    <a:custClr name="ETH Grau">
      <a:srgbClr val="6F6F6F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215CAF"/>
      </a:accent1>
      <a:accent2>
        <a:srgbClr val="007894"/>
      </a:accent2>
      <a:accent3>
        <a:srgbClr val="627313"/>
      </a:accent3>
      <a:accent4>
        <a:srgbClr val="8E6713"/>
      </a:accent4>
      <a:accent5>
        <a:srgbClr val="B7352D"/>
      </a:accent5>
      <a:accent6>
        <a:srgbClr val="A30774"/>
      </a:accent6>
      <a:hlink>
        <a:srgbClr val="0563C1"/>
      </a:hlink>
      <a:folHlink>
        <a:srgbClr val="954F72"/>
      </a:folHlink>
    </a:clrScheme>
    <a:fontScheme name="ETH Zürich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eth_pp_praesentation_mit_klassifizierung</Template>
  <TotalTime>0</TotalTime>
  <Words>1226</Words>
  <Application>Microsoft Office PowerPoint</Application>
  <PresentationFormat>Widescreen</PresentationFormat>
  <Paragraphs>275</Paragraphs>
  <Slides>27</Slides>
  <Notes>15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Cambria Math</vt:lpstr>
      <vt:lpstr>Symbol</vt:lpstr>
      <vt:lpstr>Times New Roman</vt:lpstr>
      <vt:lpstr>Wingdings</vt:lpstr>
      <vt:lpstr>ETH Zürich</vt:lpstr>
      <vt:lpstr>Hand-Detection for Sign Language Aid on Android-Based Smart Glasses</vt:lpstr>
      <vt:lpstr>Contents</vt:lpstr>
      <vt:lpstr>Introduction &amp; Motivation </vt:lpstr>
      <vt:lpstr>Background – YOLO</vt:lpstr>
      <vt:lpstr>YOLO – Working Principle </vt:lpstr>
      <vt:lpstr>YOLO – Post-Processing</vt:lpstr>
      <vt:lpstr>YOLO – Different Versions</vt:lpstr>
      <vt:lpstr>Background – SDW4100</vt:lpstr>
      <vt:lpstr>Implementation – Dataset </vt:lpstr>
      <vt:lpstr>Implementation – Training </vt:lpstr>
      <vt:lpstr>Implementation – Optimizations</vt:lpstr>
      <vt:lpstr>Implementation – Export Flow </vt:lpstr>
      <vt:lpstr>Implementation – NNAPI</vt:lpstr>
      <vt:lpstr>Implementation – Limitations</vt:lpstr>
      <vt:lpstr>Implementation – Android App </vt:lpstr>
      <vt:lpstr>Results – SDW4100 </vt:lpstr>
      <vt:lpstr>Results – GPU vs. CPU</vt:lpstr>
      <vt:lpstr>Results – Input Size</vt:lpstr>
      <vt:lpstr>Results – Quantization</vt:lpstr>
      <vt:lpstr>Results – Pareto Diagram</vt:lpstr>
      <vt:lpstr>Conclusions</vt:lpstr>
      <vt:lpstr>Questions</vt:lpstr>
      <vt:lpstr>Backup</vt:lpstr>
      <vt:lpstr>Backup – YOLO </vt:lpstr>
      <vt:lpstr>Backup – HaGRID </vt:lpstr>
      <vt:lpstr>Backup – Metrics </vt:lpstr>
      <vt:lpstr>Backup – Slides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Hier steht der Titel der Präsentation</dc:title>
  <dc:creator>Luca Specht</dc:creator>
  <cp:lastModifiedBy>Luca Specht</cp:lastModifiedBy>
  <cp:revision>1</cp:revision>
  <dcterms:created xsi:type="dcterms:W3CDTF">2022-08-17T07:31:32Z</dcterms:created>
  <dcterms:modified xsi:type="dcterms:W3CDTF">2023-07-18T07:14:57Z</dcterms:modified>
</cp:coreProperties>
</file>